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87" r:id="rId4"/>
    <p:sldId id="257" r:id="rId5"/>
    <p:sldId id="277" r:id="rId6"/>
    <p:sldId id="269" r:id="rId7"/>
    <p:sldId id="286" r:id="rId8"/>
    <p:sldId id="292" r:id="rId9"/>
    <p:sldId id="285" r:id="rId10"/>
    <p:sldId id="293" r:id="rId11"/>
    <p:sldId id="294" r:id="rId12"/>
    <p:sldId id="288" r:id="rId13"/>
    <p:sldId id="274" r:id="rId14"/>
    <p:sldId id="278" r:id="rId15"/>
    <p:sldId id="284" r:id="rId16"/>
    <p:sldId id="289" r:id="rId17"/>
    <p:sldId id="259" r:id="rId18"/>
    <p:sldId id="264" r:id="rId19"/>
    <p:sldId id="262" r:id="rId20"/>
    <p:sldId id="272" r:id="rId21"/>
    <p:sldId id="340" r:id="rId22"/>
    <p:sldId id="337" r:id="rId23"/>
    <p:sldId id="341" r:id="rId24"/>
    <p:sldId id="280" r:id="rId25"/>
    <p:sldId id="281" r:id="rId26"/>
    <p:sldId id="290" r:id="rId27"/>
    <p:sldId id="265" r:id="rId28"/>
    <p:sldId id="266" r:id="rId29"/>
    <p:sldId id="267" r:id="rId30"/>
    <p:sldId id="263" r:id="rId31"/>
    <p:sldId id="291" r:id="rId32"/>
    <p:sldId id="271" r:id="rId33"/>
    <p:sldId id="282" r:id="rId34"/>
    <p:sldId id="283" r:id="rId35"/>
    <p:sldId id="342" r:id="rId36"/>
    <p:sldId id="295" r:id="rId37"/>
    <p:sldId id="343" r:id="rId38"/>
    <p:sldId id="276" r:id="rId39"/>
    <p:sldId id="344" r:id="rId40"/>
    <p:sldId id="345" r:id="rId41"/>
    <p:sldId id="279" r:id="rId42"/>
    <p:sldId id="27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13" r:id="rId54"/>
    <p:sldId id="307" r:id="rId55"/>
    <p:sldId id="363" r:id="rId56"/>
    <p:sldId id="364" r:id="rId57"/>
    <p:sldId id="365" r:id="rId58"/>
    <p:sldId id="301" r:id="rId59"/>
    <p:sldId id="298" r:id="rId60"/>
    <p:sldId id="299" r:id="rId61"/>
    <p:sldId id="366" r:id="rId62"/>
    <p:sldId id="367" r:id="rId63"/>
    <p:sldId id="300" r:id="rId64"/>
    <p:sldId id="372" r:id="rId65"/>
    <p:sldId id="373" r:id="rId66"/>
    <p:sldId id="308" r:id="rId67"/>
    <p:sldId id="374" r:id="rId68"/>
    <p:sldId id="310" r:id="rId69"/>
    <p:sldId id="368" r:id="rId70"/>
    <p:sldId id="369" r:id="rId71"/>
    <p:sldId id="370" r:id="rId72"/>
    <p:sldId id="371" r:id="rId73"/>
    <p:sldId id="296" r:id="rId74"/>
    <p:sldId id="309" r:id="rId75"/>
    <p:sldId id="311" r:id="rId76"/>
    <p:sldId id="302" r:id="rId77"/>
    <p:sldId id="303" r:id="rId78"/>
    <p:sldId id="37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6A821-C2F7-4E05-BC6A-D25BBCDF3979}" v="531" dt="2025-03-01T22:49:33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9" autoAdjust="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outlineViewPr>
    <p:cViewPr>
      <p:scale>
        <a:sx n="33" d="100"/>
        <a:sy n="33" d="100"/>
      </p:scale>
      <p:origin x="0" y="-138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0FC6A821-C2F7-4E05-BC6A-D25BBCDF3979}"/>
    <pc:docChg chg="undo redo custSel addSld delSld modSld sldOrd">
      <pc:chgData name="Wick, Felix" userId="85efb633-acf6-425d-a271-4f136bfa2fb0" providerId="ADAL" clId="{0FC6A821-C2F7-4E05-BC6A-D25BBCDF3979}" dt="2025-03-12T12:30:20.527" v="13863" actId="20577"/>
      <pc:docMkLst>
        <pc:docMk/>
      </pc:docMkLst>
      <pc:sldChg chg="modSp new mod">
        <pc:chgData name="Wick, Felix" userId="85efb633-acf6-425d-a271-4f136bfa2fb0" providerId="ADAL" clId="{0FC6A821-C2F7-4E05-BC6A-D25BBCDF3979}" dt="2025-03-01T21:25:04.677" v="13713" actId="20577"/>
        <pc:sldMkLst>
          <pc:docMk/>
          <pc:sldMk cId="3767840817" sldId="256"/>
        </pc:sldMkLst>
        <pc:spChg chg="mod">
          <ac:chgData name="Wick, Felix" userId="85efb633-acf6-425d-a271-4f136bfa2fb0" providerId="ADAL" clId="{0FC6A821-C2F7-4E05-BC6A-D25BBCDF3979}" dt="2025-03-01T21:25:04.677" v="13713" actId="20577"/>
          <ac:spMkLst>
            <pc:docMk/>
            <pc:sldMk cId="3767840817" sldId="256"/>
            <ac:spMk id="2" creationId="{22ACFC59-491C-2B73-7F75-AA0EC419193E}"/>
          </ac:spMkLst>
        </pc:spChg>
        <pc:spChg chg="mod">
          <ac:chgData name="Wick, Felix" userId="85efb633-acf6-425d-a271-4f136bfa2fb0" providerId="ADAL" clId="{0FC6A821-C2F7-4E05-BC6A-D25BBCDF3979}" dt="2025-01-18T07:56:48.702" v="1147"/>
          <ac:spMkLst>
            <pc:docMk/>
            <pc:sldMk cId="3767840817" sldId="256"/>
            <ac:spMk id="3" creationId="{8ABCD40E-4BB6-AAE6-6003-28F5036D49A5}"/>
          </ac:spMkLst>
        </pc:spChg>
      </pc:sldChg>
      <pc:sldChg chg="addSp delSp modSp new mod">
        <pc:chgData name="Wick, Felix" userId="85efb633-acf6-425d-a271-4f136bfa2fb0" providerId="ADAL" clId="{0FC6A821-C2F7-4E05-BC6A-D25BBCDF3979}" dt="2025-02-19T07:01:29.085" v="11295" actId="20577"/>
        <pc:sldMkLst>
          <pc:docMk/>
          <pc:sldMk cId="230135935" sldId="257"/>
        </pc:sldMkLst>
        <pc:spChg chg="mod">
          <ac:chgData name="Wick, Felix" userId="85efb633-acf6-425d-a271-4f136bfa2fb0" providerId="ADAL" clId="{0FC6A821-C2F7-4E05-BC6A-D25BBCDF3979}" dt="2025-02-19T07:01:29.085" v="11295" actId="20577"/>
          <ac:spMkLst>
            <pc:docMk/>
            <pc:sldMk cId="230135935" sldId="257"/>
            <ac:spMk id="2" creationId="{92BAFD6E-4F22-2CC3-2171-D28A6CB5FAAC}"/>
          </ac:spMkLst>
        </pc:spChg>
        <pc:spChg chg="mod">
          <ac:chgData name="Wick, Felix" userId="85efb633-acf6-425d-a271-4f136bfa2fb0" providerId="ADAL" clId="{0FC6A821-C2F7-4E05-BC6A-D25BBCDF3979}" dt="2025-01-21T10:31:23.813" v="1728" actId="20577"/>
          <ac:spMkLst>
            <pc:docMk/>
            <pc:sldMk cId="230135935" sldId="257"/>
            <ac:spMk id="3" creationId="{1BAE95BD-22D3-48D5-E9AD-BC51AAEE59B7}"/>
          </ac:spMkLst>
        </pc:spChg>
        <pc:spChg chg="add mod">
          <ac:chgData name="Wick, Felix" userId="85efb633-acf6-425d-a271-4f136bfa2fb0" providerId="ADAL" clId="{0FC6A821-C2F7-4E05-BC6A-D25BBCDF3979}" dt="2025-01-21T10:13:29.469" v="1348" actId="1076"/>
          <ac:spMkLst>
            <pc:docMk/>
            <pc:sldMk cId="230135935" sldId="257"/>
            <ac:spMk id="7" creationId="{7DCE2528-A2F3-A93C-D04B-1D9A69853ABA}"/>
          </ac:spMkLst>
        </pc:spChg>
        <pc:spChg chg="add mod">
          <ac:chgData name="Wick, Felix" userId="85efb633-acf6-425d-a271-4f136bfa2fb0" providerId="ADAL" clId="{0FC6A821-C2F7-4E05-BC6A-D25BBCDF3979}" dt="2025-01-21T10:13:29.469" v="1348" actId="1076"/>
          <ac:spMkLst>
            <pc:docMk/>
            <pc:sldMk cId="230135935" sldId="257"/>
            <ac:spMk id="9" creationId="{15D6E1B3-E9E5-5741-773F-3AEC1593C711}"/>
          </ac:spMkLst>
        </pc:spChg>
        <pc:picChg chg="add mod">
          <ac:chgData name="Wick, Felix" userId="85efb633-acf6-425d-a271-4f136bfa2fb0" providerId="ADAL" clId="{0FC6A821-C2F7-4E05-BC6A-D25BBCDF3979}" dt="2025-01-21T10:13:29.469" v="1348" actId="1076"/>
          <ac:picMkLst>
            <pc:docMk/>
            <pc:sldMk cId="230135935" sldId="257"/>
            <ac:picMk id="6" creationId="{200C580E-2EE3-3CCE-ECEF-B8F93238FCDB}"/>
          </ac:picMkLst>
        </pc:picChg>
        <pc:picChg chg="add mod">
          <ac:chgData name="Wick, Felix" userId="85efb633-acf6-425d-a271-4f136bfa2fb0" providerId="ADAL" clId="{0FC6A821-C2F7-4E05-BC6A-D25BBCDF3979}" dt="2025-01-14T16:16:24.704" v="39" actId="1076"/>
          <ac:picMkLst>
            <pc:docMk/>
            <pc:sldMk cId="230135935" sldId="257"/>
            <ac:picMk id="8" creationId="{3188C523-9253-0946-EB13-CC080784466F}"/>
          </ac:picMkLst>
        </pc:picChg>
      </pc:sldChg>
      <pc:sldChg chg="addSp delSp modSp new mod ord modClrScheme chgLayout">
        <pc:chgData name="Wick, Felix" userId="85efb633-acf6-425d-a271-4f136bfa2fb0" providerId="ADAL" clId="{0FC6A821-C2F7-4E05-BC6A-D25BBCDF3979}" dt="2025-03-01T21:48:50.016" v="13749" actId="20578"/>
        <pc:sldMkLst>
          <pc:docMk/>
          <pc:sldMk cId="542306593" sldId="258"/>
        </pc:sldMkLst>
        <pc:spChg chg="mod ord">
          <ac:chgData name="Wick, Felix" userId="85efb633-acf6-425d-a271-4f136bfa2fb0" providerId="ADAL" clId="{0FC6A821-C2F7-4E05-BC6A-D25BBCDF3979}" dt="2025-01-17T16:04:37.030" v="1142" actId="700"/>
          <ac:spMkLst>
            <pc:docMk/>
            <pc:sldMk cId="542306593" sldId="258"/>
            <ac:spMk id="2" creationId="{B1FE4459-4504-F256-A1D1-00FC7889E72A}"/>
          </ac:spMkLst>
        </pc:spChg>
        <pc:spChg chg="add mod">
          <ac:chgData name="Wick, Felix" userId="85efb633-acf6-425d-a271-4f136bfa2fb0" providerId="ADAL" clId="{0FC6A821-C2F7-4E05-BC6A-D25BBCDF3979}" dt="2025-01-21T12:22:59.859" v="2246" actId="1076"/>
          <ac:spMkLst>
            <pc:docMk/>
            <pc:sldMk cId="542306593" sldId="258"/>
            <ac:spMk id="3" creationId="{28F13414-56C6-91DF-E806-9A5E75127C7B}"/>
          </ac:spMkLst>
        </pc:spChg>
        <pc:spChg chg="add mod">
          <ac:chgData name="Wick, Felix" userId="85efb633-acf6-425d-a271-4f136bfa2fb0" providerId="ADAL" clId="{0FC6A821-C2F7-4E05-BC6A-D25BBCDF3979}" dt="2025-01-24T07:17:52.977" v="8901" actId="1076"/>
          <ac:spMkLst>
            <pc:docMk/>
            <pc:sldMk cId="542306593" sldId="258"/>
            <ac:spMk id="6" creationId="{0B565FFF-372E-CBC5-55F5-71C152D93C98}"/>
          </ac:spMkLst>
        </pc:spChg>
        <pc:picChg chg="add mod">
          <ac:chgData name="Wick, Felix" userId="85efb633-acf6-425d-a271-4f136bfa2fb0" providerId="ADAL" clId="{0FC6A821-C2F7-4E05-BC6A-D25BBCDF3979}" dt="2025-01-21T12:22:54.540" v="2245" actId="1038"/>
          <ac:picMkLst>
            <pc:docMk/>
            <pc:sldMk cId="542306593" sldId="258"/>
            <ac:picMk id="5" creationId="{82DA046C-F6DF-7B0F-FF9B-AE0F2CE08314}"/>
          </ac:picMkLst>
        </pc:picChg>
        <pc:cxnChg chg="add mod">
          <ac:chgData name="Wick, Felix" userId="85efb633-acf6-425d-a271-4f136bfa2fb0" providerId="ADAL" clId="{0FC6A821-C2F7-4E05-BC6A-D25BBCDF3979}" dt="2025-01-24T07:18:00.738" v="8902" actId="14100"/>
          <ac:cxnSpMkLst>
            <pc:docMk/>
            <pc:sldMk cId="542306593" sldId="258"/>
            <ac:cxnSpMk id="8" creationId="{834333E2-5F3F-0479-42C2-E79222C08777}"/>
          </ac:cxnSpMkLst>
        </pc:cxnChg>
      </pc:sldChg>
      <pc:sldChg chg="addSp delSp modSp new mod modClrScheme chgLayout">
        <pc:chgData name="Wick, Felix" userId="85efb633-acf6-425d-a271-4f136bfa2fb0" providerId="ADAL" clId="{0FC6A821-C2F7-4E05-BC6A-D25BBCDF3979}" dt="2025-02-19T07:10:52.436" v="11523" actId="1038"/>
        <pc:sldMkLst>
          <pc:docMk/>
          <pc:sldMk cId="3291115199" sldId="259"/>
        </pc:sldMkLst>
        <pc:spChg chg="mod ord">
          <ac:chgData name="Wick, Felix" userId="85efb633-acf6-425d-a271-4f136bfa2fb0" providerId="ADAL" clId="{0FC6A821-C2F7-4E05-BC6A-D25BBCDF3979}" dt="2025-01-22T07:45:55.649" v="3670" actId="700"/>
          <ac:spMkLst>
            <pc:docMk/>
            <pc:sldMk cId="3291115199" sldId="259"/>
            <ac:spMk id="2" creationId="{ACC07E1E-2117-5C4D-03CE-25C1B6B2F2F0}"/>
          </ac:spMkLst>
        </pc:spChg>
        <pc:spChg chg="mod ord">
          <ac:chgData name="Wick, Felix" userId="85efb633-acf6-425d-a271-4f136bfa2fb0" providerId="ADAL" clId="{0FC6A821-C2F7-4E05-BC6A-D25BBCDF3979}" dt="2025-01-22T07:45:55.649" v="3670" actId="700"/>
          <ac:spMkLst>
            <pc:docMk/>
            <pc:sldMk cId="3291115199" sldId="259"/>
            <ac:spMk id="4" creationId="{9E9E5568-BC9F-B2D6-C4FD-502CE6A57C9C}"/>
          </ac:spMkLst>
        </pc:spChg>
        <pc:spChg chg="add mod">
          <ac:chgData name="Wick, Felix" userId="85efb633-acf6-425d-a271-4f136bfa2fb0" providerId="ADAL" clId="{0FC6A821-C2F7-4E05-BC6A-D25BBCDF3979}" dt="2025-01-22T07:48:29.945" v="3821" actId="1037"/>
          <ac:spMkLst>
            <pc:docMk/>
            <pc:sldMk cId="3291115199" sldId="259"/>
            <ac:spMk id="6" creationId="{94FA08DE-21FC-03E4-A47D-71CE6861EE5B}"/>
          </ac:spMkLst>
        </pc:spChg>
        <pc:spChg chg="add mod">
          <ac:chgData name="Wick, Felix" userId="85efb633-acf6-425d-a271-4f136bfa2fb0" providerId="ADAL" clId="{0FC6A821-C2F7-4E05-BC6A-D25BBCDF3979}" dt="2025-02-19T07:10:52.436" v="11523" actId="1038"/>
          <ac:spMkLst>
            <pc:docMk/>
            <pc:sldMk cId="3291115199" sldId="259"/>
            <ac:spMk id="8" creationId="{E96CEB7C-4531-8F6E-FA0E-62F900022F5D}"/>
          </ac:spMkLst>
        </pc:spChg>
        <pc:picChg chg="add mod">
          <ac:chgData name="Wick, Felix" userId="85efb633-acf6-425d-a271-4f136bfa2fb0" providerId="ADAL" clId="{0FC6A821-C2F7-4E05-BC6A-D25BBCDF3979}" dt="2025-01-22T07:48:18.217" v="3766" actId="1037"/>
          <ac:picMkLst>
            <pc:docMk/>
            <pc:sldMk cId="3291115199" sldId="259"/>
            <ac:picMk id="5" creationId="{C57D3F78-C18B-0D5D-69F7-C08E1CCCC205}"/>
          </ac:picMkLst>
        </pc:picChg>
        <pc:picChg chg="add mod">
          <ac:chgData name="Wick, Felix" userId="85efb633-acf6-425d-a271-4f136bfa2fb0" providerId="ADAL" clId="{0FC6A821-C2F7-4E05-BC6A-D25BBCDF3979}" dt="2025-01-22T07:48:15.216" v="3761" actId="1076"/>
          <ac:picMkLst>
            <pc:docMk/>
            <pc:sldMk cId="3291115199" sldId="259"/>
            <ac:picMk id="7" creationId="{534F56D3-D376-DB1F-38BA-D38FFBEEEF7D}"/>
          </ac:picMkLst>
        </pc:picChg>
      </pc:sldChg>
      <pc:sldChg chg="addSp delSp modSp new del mod">
        <pc:chgData name="Wick, Felix" userId="85efb633-acf6-425d-a271-4f136bfa2fb0" providerId="ADAL" clId="{0FC6A821-C2F7-4E05-BC6A-D25BBCDF3979}" dt="2025-01-22T07:47:51.410" v="3723" actId="47"/>
        <pc:sldMkLst>
          <pc:docMk/>
          <pc:sldMk cId="3828250545" sldId="260"/>
        </pc:sldMkLst>
      </pc:sldChg>
      <pc:sldChg chg="addSp delSp modSp new del mod">
        <pc:chgData name="Wick, Felix" userId="85efb633-acf6-425d-a271-4f136bfa2fb0" providerId="ADAL" clId="{0FC6A821-C2F7-4E05-BC6A-D25BBCDF3979}" dt="2025-01-22T07:54:57.086" v="3884" actId="47"/>
        <pc:sldMkLst>
          <pc:docMk/>
          <pc:sldMk cId="1793146987" sldId="261"/>
        </pc:sldMkLst>
      </pc:sldChg>
      <pc:sldChg chg="addSp modSp new mod">
        <pc:chgData name="Wick, Felix" userId="85efb633-acf6-425d-a271-4f136bfa2fb0" providerId="ADAL" clId="{0FC6A821-C2F7-4E05-BC6A-D25BBCDF3979}" dt="2025-01-22T08:34:30.453" v="4377" actId="1035"/>
        <pc:sldMkLst>
          <pc:docMk/>
          <pc:sldMk cId="196744906" sldId="262"/>
        </pc:sldMkLst>
        <pc:spChg chg="mod">
          <ac:chgData name="Wick, Felix" userId="85efb633-acf6-425d-a271-4f136bfa2fb0" providerId="ADAL" clId="{0FC6A821-C2F7-4E05-BC6A-D25BBCDF3979}" dt="2025-01-14T16:37:09.624" v="405" actId="20577"/>
          <ac:spMkLst>
            <pc:docMk/>
            <pc:sldMk cId="196744906" sldId="262"/>
            <ac:spMk id="2" creationId="{2DDB9621-C019-C402-554C-76CC22DA2EB5}"/>
          </ac:spMkLst>
        </pc:spChg>
        <pc:spChg chg="mod">
          <ac:chgData name="Wick, Felix" userId="85efb633-acf6-425d-a271-4f136bfa2fb0" providerId="ADAL" clId="{0FC6A821-C2F7-4E05-BC6A-D25BBCDF3979}" dt="2025-01-22T08:34:21.543" v="4366" actId="20577"/>
          <ac:spMkLst>
            <pc:docMk/>
            <pc:sldMk cId="196744906" sldId="262"/>
            <ac:spMk id="3" creationId="{8165C259-A4BB-FD19-66CA-459D303C854A}"/>
          </ac:spMkLst>
        </pc:spChg>
        <pc:picChg chg="add mod">
          <ac:chgData name="Wick, Felix" userId="85efb633-acf6-425d-a271-4f136bfa2fb0" providerId="ADAL" clId="{0FC6A821-C2F7-4E05-BC6A-D25BBCDF3979}" dt="2025-01-22T08:34:30.453" v="4377" actId="1035"/>
          <ac:picMkLst>
            <pc:docMk/>
            <pc:sldMk cId="196744906" sldId="262"/>
            <ac:picMk id="5" creationId="{51F9CD4A-23B3-CA3A-BE83-49AC27F41C42}"/>
          </ac:picMkLst>
        </pc:picChg>
        <pc:picChg chg="add mod">
          <ac:chgData name="Wick, Felix" userId="85efb633-acf6-425d-a271-4f136bfa2fb0" providerId="ADAL" clId="{0FC6A821-C2F7-4E05-BC6A-D25BBCDF3979}" dt="2025-01-22T07:55:10.983" v="3886" actId="1076"/>
          <ac:picMkLst>
            <pc:docMk/>
            <pc:sldMk cId="196744906" sldId="262"/>
            <ac:picMk id="6" creationId="{E5CE135D-4374-B801-0E2C-4BAF3222321D}"/>
          </ac:picMkLst>
        </pc:picChg>
      </pc:sldChg>
      <pc:sldChg chg="addSp delSp modSp new mod ord">
        <pc:chgData name="Wick, Felix" userId="85efb633-acf6-425d-a271-4f136bfa2fb0" providerId="ADAL" clId="{0FC6A821-C2F7-4E05-BC6A-D25BBCDF3979}" dt="2025-02-18T15:35:29.502" v="10885" actId="1035"/>
        <pc:sldMkLst>
          <pc:docMk/>
          <pc:sldMk cId="3100059093" sldId="263"/>
        </pc:sldMkLst>
        <pc:spChg chg="mod">
          <ac:chgData name="Wick, Felix" userId="85efb633-acf6-425d-a271-4f136bfa2fb0" providerId="ADAL" clId="{0FC6A821-C2F7-4E05-BC6A-D25BBCDF3979}" dt="2025-01-23T21:31:47.293" v="8083" actId="20577"/>
          <ac:spMkLst>
            <pc:docMk/>
            <pc:sldMk cId="3100059093" sldId="263"/>
            <ac:spMk id="2" creationId="{CFC92427-7E68-E857-B95C-840E09CF9C7E}"/>
          </ac:spMkLst>
        </pc:spChg>
        <pc:spChg chg="mod">
          <ac:chgData name="Wick, Felix" userId="85efb633-acf6-425d-a271-4f136bfa2fb0" providerId="ADAL" clId="{0FC6A821-C2F7-4E05-BC6A-D25BBCDF3979}" dt="2025-01-23T21:36:43.942" v="8347" actId="20577"/>
          <ac:spMkLst>
            <pc:docMk/>
            <pc:sldMk cId="3100059093" sldId="263"/>
            <ac:spMk id="3" creationId="{D00952E8-2377-9E32-08A5-5BEC2486569C}"/>
          </ac:spMkLst>
        </pc:spChg>
        <pc:picChg chg="add mod">
          <ac:chgData name="Wick, Felix" userId="85efb633-acf6-425d-a271-4f136bfa2fb0" providerId="ADAL" clId="{0FC6A821-C2F7-4E05-BC6A-D25BBCDF3979}" dt="2025-02-18T15:33:46.478" v="10869" actId="1076"/>
          <ac:picMkLst>
            <pc:docMk/>
            <pc:sldMk cId="3100059093" sldId="263"/>
            <ac:picMk id="6" creationId="{42FA2997-CBA9-2C78-195C-C6E8152EA2F6}"/>
          </ac:picMkLst>
        </pc:picChg>
        <pc:picChg chg="add mod ord">
          <ac:chgData name="Wick, Felix" userId="85efb633-acf6-425d-a271-4f136bfa2fb0" providerId="ADAL" clId="{0FC6A821-C2F7-4E05-BC6A-D25BBCDF3979}" dt="2025-02-18T15:35:29.502" v="10885" actId="1035"/>
          <ac:picMkLst>
            <pc:docMk/>
            <pc:sldMk cId="3100059093" sldId="263"/>
            <ac:picMk id="7" creationId="{110FA587-3619-E7AE-35F0-6CF7B687D88B}"/>
          </ac:picMkLst>
        </pc:picChg>
        <pc:picChg chg="add mod ord">
          <ac:chgData name="Wick, Felix" userId="85efb633-acf6-425d-a271-4f136bfa2fb0" providerId="ADAL" clId="{0FC6A821-C2F7-4E05-BC6A-D25BBCDF3979}" dt="2025-02-18T15:35:29.502" v="10885" actId="1035"/>
          <ac:picMkLst>
            <pc:docMk/>
            <pc:sldMk cId="3100059093" sldId="263"/>
            <ac:picMk id="9" creationId="{465CF0C7-E336-12B4-2022-27B6E8C546B4}"/>
          </ac:picMkLst>
        </pc:picChg>
      </pc:sldChg>
      <pc:sldChg chg="addSp modSp new mod">
        <pc:chgData name="Wick, Felix" userId="85efb633-acf6-425d-a271-4f136bfa2fb0" providerId="ADAL" clId="{0FC6A821-C2F7-4E05-BC6A-D25BBCDF3979}" dt="2025-01-28T16:22:50.435" v="10762" actId="20577"/>
        <pc:sldMkLst>
          <pc:docMk/>
          <pc:sldMk cId="877857055" sldId="264"/>
        </pc:sldMkLst>
        <pc:spChg chg="mod">
          <ac:chgData name="Wick, Felix" userId="85efb633-acf6-425d-a271-4f136bfa2fb0" providerId="ADAL" clId="{0FC6A821-C2F7-4E05-BC6A-D25BBCDF3979}" dt="2025-01-22T07:56:13.968" v="3906" actId="20577"/>
          <ac:spMkLst>
            <pc:docMk/>
            <pc:sldMk cId="877857055" sldId="264"/>
            <ac:spMk id="2" creationId="{4E409C65-6F3F-DA72-26F1-EF0F9839ACE5}"/>
          </ac:spMkLst>
        </pc:spChg>
        <pc:spChg chg="mod">
          <ac:chgData name="Wick, Felix" userId="85efb633-acf6-425d-a271-4f136bfa2fb0" providerId="ADAL" clId="{0FC6A821-C2F7-4E05-BC6A-D25BBCDF3979}" dt="2025-01-28T16:22:50.435" v="10762" actId="20577"/>
          <ac:spMkLst>
            <pc:docMk/>
            <pc:sldMk cId="877857055" sldId="264"/>
            <ac:spMk id="3" creationId="{AC233ACC-55D2-3BA9-BDC4-942FFC5CBB08}"/>
          </ac:spMkLst>
        </pc:spChg>
        <pc:spChg chg="add mod">
          <ac:chgData name="Wick, Felix" userId="85efb633-acf6-425d-a271-4f136bfa2fb0" providerId="ADAL" clId="{0FC6A821-C2F7-4E05-BC6A-D25BBCDF3979}" dt="2025-01-15T07:12:59.519" v="433" actId="1076"/>
          <ac:spMkLst>
            <pc:docMk/>
            <pc:sldMk cId="877857055" sldId="264"/>
            <ac:spMk id="5" creationId="{C9072245-B9A4-7655-8A10-FA481AB661FB}"/>
          </ac:spMkLst>
        </pc:spChg>
        <pc:picChg chg="add mod">
          <ac:chgData name="Wick, Felix" userId="85efb633-acf6-425d-a271-4f136bfa2fb0" providerId="ADAL" clId="{0FC6A821-C2F7-4E05-BC6A-D25BBCDF3979}" dt="2025-01-15T08:21:42.493" v="565" actId="1076"/>
          <ac:picMkLst>
            <pc:docMk/>
            <pc:sldMk cId="877857055" sldId="264"/>
            <ac:picMk id="4" creationId="{777A2113-43AC-0A96-D18E-15CFE3B4F0A9}"/>
          </ac:picMkLst>
        </pc:picChg>
      </pc:sldChg>
      <pc:sldChg chg="addSp modSp new mod">
        <pc:chgData name="Wick, Felix" userId="85efb633-acf6-425d-a271-4f136bfa2fb0" providerId="ADAL" clId="{0FC6A821-C2F7-4E05-BC6A-D25BBCDF3979}" dt="2025-01-23T20:52:19.948" v="7785" actId="20577"/>
        <pc:sldMkLst>
          <pc:docMk/>
          <pc:sldMk cId="3460606160" sldId="265"/>
        </pc:sldMkLst>
        <pc:spChg chg="mod">
          <ac:chgData name="Wick, Felix" userId="85efb633-acf6-425d-a271-4f136bfa2fb0" providerId="ADAL" clId="{0FC6A821-C2F7-4E05-BC6A-D25BBCDF3979}" dt="2025-01-23T10:16:29.211" v="6155" actId="20577"/>
          <ac:spMkLst>
            <pc:docMk/>
            <pc:sldMk cId="3460606160" sldId="265"/>
            <ac:spMk id="2" creationId="{56E62948-607E-BBA5-F2D6-843E94DAB2CA}"/>
          </ac:spMkLst>
        </pc:spChg>
        <pc:spChg chg="mod">
          <ac:chgData name="Wick, Felix" userId="85efb633-acf6-425d-a271-4f136bfa2fb0" providerId="ADAL" clId="{0FC6A821-C2F7-4E05-BC6A-D25BBCDF3979}" dt="2025-01-23T20:52:19.948" v="7785" actId="20577"/>
          <ac:spMkLst>
            <pc:docMk/>
            <pc:sldMk cId="3460606160" sldId="265"/>
            <ac:spMk id="3" creationId="{407C8578-E836-299E-1D77-22B40B3F99B3}"/>
          </ac:spMkLst>
        </pc:spChg>
        <pc:picChg chg="add mod">
          <ac:chgData name="Wick, Felix" userId="85efb633-acf6-425d-a271-4f136bfa2fb0" providerId="ADAL" clId="{0FC6A821-C2F7-4E05-BC6A-D25BBCDF3979}" dt="2025-01-23T10:37:17.760" v="6754" actId="1076"/>
          <ac:picMkLst>
            <pc:docMk/>
            <pc:sldMk cId="3460606160" sldId="265"/>
            <ac:picMk id="5" creationId="{A9454570-4129-B4A8-E3BB-8796EBA9C7CE}"/>
          </ac:picMkLst>
        </pc:picChg>
        <pc:picChg chg="add mod">
          <ac:chgData name="Wick, Felix" userId="85efb633-acf6-425d-a271-4f136bfa2fb0" providerId="ADAL" clId="{0FC6A821-C2F7-4E05-BC6A-D25BBCDF3979}" dt="2025-01-23T10:37:09.181" v="6752" actId="1076"/>
          <ac:picMkLst>
            <pc:docMk/>
            <pc:sldMk cId="3460606160" sldId="265"/>
            <ac:picMk id="7" creationId="{B2E3D100-D4B6-914E-A936-70297C0DDC3C}"/>
          </ac:picMkLst>
        </pc:picChg>
      </pc:sldChg>
      <pc:sldChg chg="addSp modSp new mod">
        <pc:chgData name="Wick, Felix" userId="85efb633-acf6-425d-a271-4f136bfa2fb0" providerId="ADAL" clId="{0FC6A821-C2F7-4E05-BC6A-D25BBCDF3979}" dt="2025-01-23T21:05:07.301" v="7939" actId="20577"/>
        <pc:sldMkLst>
          <pc:docMk/>
          <pc:sldMk cId="4047435907" sldId="266"/>
        </pc:sldMkLst>
        <pc:spChg chg="mod">
          <ac:chgData name="Wick, Felix" userId="85efb633-acf6-425d-a271-4f136bfa2fb0" providerId="ADAL" clId="{0FC6A821-C2F7-4E05-BC6A-D25BBCDF3979}" dt="2025-01-23T21:01:03.615" v="7853" actId="20577"/>
          <ac:spMkLst>
            <pc:docMk/>
            <pc:sldMk cId="4047435907" sldId="266"/>
            <ac:spMk id="2" creationId="{636BA360-D52F-9E69-AAAC-C9153930B8A5}"/>
          </ac:spMkLst>
        </pc:spChg>
        <pc:spChg chg="mod">
          <ac:chgData name="Wick, Felix" userId="85efb633-acf6-425d-a271-4f136bfa2fb0" providerId="ADAL" clId="{0FC6A821-C2F7-4E05-BC6A-D25BBCDF3979}" dt="2025-01-23T21:05:07.301" v="7939" actId="20577"/>
          <ac:spMkLst>
            <pc:docMk/>
            <pc:sldMk cId="4047435907" sldId="266"/>
            <ac:spMk id="3" creationId="{4FC0FD48-7AF4-0782-AE03-F9A1658A7794}"/>
          </ac:spMkLst>
        </pc:spChg>
        <pc:picChg chg="add mod">
          <ac:chgData name="Wick, Felix" userId="85efb633-acf6-425d-a271-4f136bfa2fb0" providerId="ADAL" clId="{0FC6A821-C2F7-4E05-BC6A-D25BBCDF3979}" dt="2025-01-15T07:16:08.807" v="465" actId="1076"/>
          <ac:picMkLst>
            <pc:docMk/>
            <pc:sldMk cId="4047435907" sldId="266"/>
            <ac:picMk id="5" creationId="{BEA43B42-2924-8901-D19A-D840BCCAE4C1}"/>
          </ac:picMkLst>
        </pc:picChg>
      </pc:sldChg>
      <pc:sldChg chg="addSp modSp new mod ord">
        <pc:chgData name="Wick, Felix" userId="85efb633-acf6-425d-a271-4f136bfa2fb0" providerId="ADAL" clId="{0FC6A821-C2F7-4E05-BC6A-D25BBCDF3979}" dt="2025-01-28T16:23:56.429" v="10793" actId="20577"/>
        <pc:sldMkLst>
          <pc:docMk/>
          <pc:sldMk cId="2558716733" sldId="267"/>
        </pc:sldMkLst>
        <pc:spChg chg="mod">
          <ac:chgData name="Wick, Felix" userId="85efb633-acf6-425d-a271-4f136bfa2fb0" providerId="ADAL" clId="{0FC6A821-C2F7-4E05-BC6A-D25BBCDF3979}" dt="2025-01-23T10:36:38.482" v="6740" actId="20577"/>
          <ac:spMkLst>
            <pc:docMk/>
            <pc:sldMk cId="2558716733" sldId="267"/>
            <ac:spMk id="2" creationId="{F295C6E0-580D-6442-FF37-800F6DE4EA97}"/>
          </ac:spMkLst>
        </pc:spChg>
        <pc:spChg chg="mod">
          <ac:chgData name="Wick, Felix" userId="85efb633-acf6-425d-a271-4f136bfa2fb0" providerId="ADAL" clId="{0FC6A821-C2F7-4E05-BC6A-D25BBCDF3979}" dt="2025-01-23T21:24:25.237" v="8064" actId="20577"/>
          <ac:spMkLst>
            <pc:docMk/>
            <pc:sldMk cId="2558716733" sldId="267"/>
            <ac:spMk id="3" creationId="{C9D35FE9-5189-CBF8-37BF-AA2FC19BE932}"/>
          </ac:spMkLst>
        </pc:spChg>
        <pc:spChg chg="add mod">
          <ac:chgData name="Wick, Felix" userId="85efb633-acf6-425d-a271-4f136bfa2fb0" providerId="ADAL" clId="{0FC6A821-C2F7-4E05-BC6A-D25BBCDF3979}" dt="2025-01-28T16:23:56.429" v="10793" actId="20577"/>
          <ac:spMkLst>
            <pc:docMk/>
            <pc:sldMk cId="2558716733" sldId="267"/>
            <ac:spMk id="10" creationId="{063879C9-9C8E-460C-4BA2-1A08C1DE57EA}"/>
          </ac:spMkLst>
        </pc:spChg>
        <pc:spChg chg="add mod">
          <ac:chgData name="Wick, Felix" userId="85efb633-acf6-425d-a271-4f136bfa2fb0" providerId="ADAL" clId="{0FC6A821-C2F7-4E05-BC6A-D25BBCDF3979}" dt="2025-01-23T21:21:46.077" v="8026" actId="1076"/>
          <ac:spMkLst>
            <pc:docMk/>
            <pc:sldMk cId="2558716733" sldId="267"/>
            <ac:spMk id="11" creationId="{8A1CE539-012C-588E-45E0-28A720E059DC}"/>
          </ac:spMkLst>
        </pc:spChg>
        <pc:spChg chg="add mod">
          <ac:chgData name="Wick, Felix" userId="85efb633-acf6-425d-a271-4f136bfa2fb0" providerId="ADAL" clId="{0FC6A821-C2F7-4E05-BC6A-D25BBCDF3979}" dt="2025-01-26T19:39:56.005" v="10742" actId="20577"/>
          <ac:spMkLst>
            <pc:docMk/>
            <pc:sldMk cId="2558716733" sldId="267"/>
            <ac:spMk id="12" creationId="{333EA1A5-F41D-4435-0ACF-662F1E176F6F}"/>
          </ac:spMkLst>
        </pc:spChg>
        <pc:picChg chg="add mod">
          <ac:chgData name="Wick, Felix" userId="85efb633-acf6-425d-a271-4f136bfa2fb0" providerId="ADAL" clId="{0FC6A821-C2F7-4E05-BC6A-D25BBCDF3979}" dt="2025-01-23T19:41:55.155" v="6789" actId="1076"/>
          <ac:picMkLst>
            <pc:docMk/>
            <pc:sldMk cId="2558716733" sldId="267"/>
            <ac:picMk id="5" creationId="{4E37037E-A991-A4D5-FE7A-86139F6832FF}"/>
          </ac:picMkLst>
        </pc:picChg>
        <pc:picChg chg="add mod">
          <ac:chgData name="Wick, Felix" userId="85efb633-acf6-425d-a271-4f136bfa2fb0" providerId="ADAL" clId="{0FC6A821-C2F7-4E05-BC6A-D25BBCDF3979}" dt="2025-01-23T19:42:03.330" v="6791" actId="1076"/>
          <ac:picMkLst>
            <pc:docMk/>
            <pc:sldMk cId="2558716733" sldId="267"/>
            <ac:picMk id="7" creationId="{05E50D8A-3B45-5991-BBAE-E3035831704D}"/>
          </ac:picMkLst>
        </pc:picChg>
        <pc:picChg chg="add mod">
          <ac:chgData name="Wick, Felix" userId="85efb633-acf6-425d-a271-4f136bfa2fb0" providerId="ADAL" clId="{0FC6A821-C2F7-4E05-BC6A-D25BBCDF3979}" dt="2025-01-23T21:21:52.707" v="8054" actId="1035"/>
          <ac:picMkLst>
            <pc:docMk/>
            <pc:sldMk cId="2558716733" sldId="267"/>
            <ac:picMk id="8" creationId="{E3D73339-2289-803C-504B-A8DB9F2C8B53}"/>
          </ac:picMkLst>
        </pc:picChg>
      </pc:sldChg>
      <pc:sldChg chg="new del ord">
        <pc:chgData name="Wick, Felix" userId="85efb633-acf6-425d-a271-4f136bfa2fb0" providerId="ADAL" clId="{0FC6A821-C2F7-4E05-BC6A-D25BBCDF3979}" dt="2025-01-17T15:51:09.602" v="964" actId="47"/>
        <pc:sldMkLst>
          <pc:docMk/>
          <pc:sldMk cId="2979978114" sldId="268"/>
        </pc:sldMkLst>
      </pc:sldChg>
      <pc:sldChg chg="addSp modSp new mod">
        <pc:chgData name="Wick, Felix" userId="85efb633-acf6-425d-a271-4f136bfa2fb0" providerId="ADAL" clId="{0FC6A821-C2F7-4E05-BC6A-D25BBCDF3979}" dt="2025-01-21T10:52:10.609" v="1787" actId="20577"/>
        <pc:sldMkLst>
          <pc:docMk/>
          <pc:sldMk cId="1481831520" sldId="269"/>
        </pc:sldMkLst>
        <pc:spChg chg="mod">
          <ac:chgData name="Wick, Felix" userId="85efb633-acf6-425d-a271-4f136bfa2fb0" providerId="ADAL" clId="{0FC6A821-C2F7-4E05-BC6A-D25BBCDF3979}" dt="2025-01-21T10:40:53.500" v="1756" actId="20577"/>
          <ac:spMkLst>
            <pc:docMk/>
            <pc:sldMk cId="1481831520" sldId="269"/>
            <ac:spMk id="2" creationId="{C72562E5-20C1-FFFF-A9F6-E48461F0D9FB}"/>
          </ac:spMkLst>
        </pc:spChg>
        <pc:spChg chg="mod">
          <ac:chgData name="Wick, Felix" userId="85efb633-acf6-425d-a271-4f136bfa2fb0" providerId="ADAL" clId="{0FC6A821-C2F7-4E05-BC6A-D25BBCDF3979}" dt="2025-01-21T10:52:10.609" v="1787" actId="20577"/>
          <ac:spMkLst>
            <pc:docMk/>
            <pc:sldMk cId="1481831520" sldId="269"/>
            <ac:spMk id="3" creationId="{30BA6116-A50D-425F-C755-BFA90317CA1C}"/>
          </ac:spMkLst>
        </pc:spChg>
        <pc:picChg chg="add mod">
          <ac:chgData name="Wick, Felix" userId="85efb633-acf6-425d-a271-4f136bfa2fb0" providerId="ADAL" clId="{0FC6A821-C2F7-4E05-BC6A-D25BBCDF3979}" dt="2025-01-21T10:52:04.940" v="1786" actId="1076"/>
          <ac:picMkLst>
            <pc:docMk/>
            <pc:sldMk cId="1481831520" sldId="269"/>
            <ac:picMk id="6" creationId="{3035FA84-8FCC-8664-2115-67688A0CD0C7}"/>
          </ac:picMkLst>
        </pc:picChg>
        <pc:picChg chg="add mod">
          <ac:chgData name="Wick, Felix" userId="85efb633-acf6-425d-a271-4f136bfa2fb0" providerId="ADAL" clId="{0FC6A821-C2F7-4E05-BC6A-D25BBCDF3979}" dt="2025-01-21T10:51:34.866" v="1782" actId="1076"/>
          <ac:picMkLst>
            <pc:docMk/>
            <pc:sldMk cId="1481831520" sldId="269"/>
            <ac:picMk id="8" creationId="{4E914BF0-CCD3-CDB0-4A00-C91E126378AB}"/>
          </ac:picMkLst>
        </pc:picChg>
      </pc:sldChg>
      <pc:sldChg chg="modSp new del mod ord">
        <pc:chgData name="Wick, Felix" userId="85efb633-acf6-425d-a271-4f136bfa2fb0" providerId="ADAL" clId="{0FC6A821-C2F7-4E05-BC6A-D25BBCDF3979}" dt="2025-01-23T20:54:37.206" v="7831" actId="47"/>
        <pc:sldMkLst>
          <pc:docMk/>
          <pc:sldMk cId="3304839500" sldId="270"/>
        </pc:sldMkLst>
      </pc:sldChg>
      <pc:sldChg chg="modSp new mod">
        <pc:chgData name="Wick, Felix" userId="85efb633-acf6-425d-a271-4f136bfa2fb0" providerId="ADAL" clId="{0FC6A821-C2F7-4E05-BC6A-D25BBCDF3979}" dt="2025-02-19T07:13:43.900" v="11578" actId="20577"/>
        <pc:sldMkLst>
          <pc:docMk/>
          <pc:sldMk cId="731000410" sldId="271"/>
        </pc:sldMkLst>
        <pc:spChg chg="mod">
          <ac:chgData name="Wick, Felix" userId="85efb633-acf6-425d-a271-4f136bfa2fb0" providerId="ADAL" clId="{0FC6A821-C2F7-4E05-BC6A-D25BBCDF3979}" dt="2025-02-19T07:13:43.900" v="11578" actId="20577"/>
          <ac:spMkLst>
            <pc:docMk/>
            <pc:sldMk cId="731000410" sldId="271"/>
            <ac:spMk id="2" creationId="{4F36763E-AD57-27C1-CD17-0DAA62213E29}"/>
          </ac:spMkLst>
        </pc:spChg>
        <pc:spChg chg="mod">
          <ac:chgData name="Wick, Felix" userId="85efb633-acf6-425d-a271-4f136bfa2fb0" providerId="ADAL" clId="{0FC6A821-C2F7-4E05-BC6A-D25BBCDF3979}" dt="2025-01-28T16:26:09.286" v="10842" actId="20577"/>
          <ac:spMkLst>
            <pc:docMk/>
            <pc:sldMk cId="731000410" sldId="271"/>
            <ac:spMk id="3" creationId="{43D41A0D-D44A-4019-2F52-2178DB4BE841}"/>
          </ac:spMkLst>
        </pc:spChg>
      </pc:sldChg>
      <pc:sldChg chg="addSp delSp modSp new mod ord">
        <pc:chgData name="Wick, Felix" userId="85efb633-acf6-425d-a271-4f136bfa2fb0" providerId="ADAL" clId="{0FC6A821-C2F7-4E05-BC6A-D25BBCDF3979}" dt="2025-01-22T14:44:59.288" v="5832" actId="20577"/>
        <pc:sldMkLst>
          <pc:docMk/>
          <pc:sldMk cId="1883451957" sldId="272"/>
        </pc:sldMkLst>
        <pc:spChg chg="mod">
          <ac:chgData name="Wick, Felix" userId="85efb633-acf6-425d-a271-4f136bfa2fb0" providerId="ADAL" clId="{0FC6A821-C2F7-4E05-BC6A-D25BBCDF3979}" dt="2025-01-17T15:49:38.346" v="963" actId="20577"/>
          <ac:spMkLst>
            <pc:docMk/>
            <pc:sldMk cId="1883451957" sldId="272"/>
            <ac:spMk id="2" creationId="{F40EB789-6F79-6DD9-214D-5FCFC3211980}"/>
          </ac:spMkLst>
        </pc:spChg>
        <pc:spChg chg="mod">
          <ac:chgData name="Wick, Felix" userId="85efb633-acf6-425d-a271-4f136bfa2fb0" providerId="ADAL" clId="{0FC6A821-C2F7-4E05-BC6A-D25BBCDF3979}" dt="2025-01-22T14:44:42.055" v="5822" actId="20577"/>
          <ac:spMkLst>
            <pc:docMk/>
            <pc:sldMk cId="1883451957" sldId="272"/>
            <ac:spMk id="3" creationId="{F02670D5-D8D4-D571-BF8E-2FB07B86F63F}"/>
          </ac:spMkLst>
        </pc:spChg>
        <pc:spChg chg="add mod">
          <ac:chgData name="Wick, Felix" userId="85efb633-acf6-425d-a271-4f136bfa2fb0" providerId="ADAL" clId="{0FC6A821-C2F7-4E05-BC6A-D25BBCDF3979}" dt="2025-01-22T14:44:59.288" v="5832" actId="20577"/>
          <ac:spMkLst>
            <pc:docMk/>
            <pc:sldMk cId="1883451957" sldId="272"/>
            <ac:spMk id="11" creationId="{AE7DBA4B-08E1-8AFC-915A-7F55D7DA0AB1}"/>
          </ac:spMkLst>
        </pc:spChg>
        <pc:picChg chg="add mod">
          <ac:chgData name="Wick, Felix" userId="85efb633-acf6-425d-a271-4f136bfa2fb0" providerId="ADAL" clId="{0FC6A821-C2F7-4E05-BC6A-D25BBCDF3979}" dt="2025-01-22T14:36:05.011" v="5341" actId="1076"/>
          <ac:picMkLst>
            <pc:docMk/>
            <pc:sldMk cId="1883451957" sldId="272"/>
            <ac:picMk id="8" creationId="{6F8FBD64-12B1-DCAB-BB9F-298BBE0AA8A8}"/>
          </ac:picMkLst>
        </pc:picChg>
      </pc:sldChg>
      <pc:sldChg chg="modSp new del mod">
        <pc:chgData name="Wick, Felix" userId="85efb633-acf6-425d-a271-4f136bfa2fb0" providerId="ADAL" clId="{0FC6A821-C2F7-4E05-BC6A-D25BBCDF3979}" dt="2025-01-21T10:35:31.116" v="1735" actId="47"/>
        <pc:sldMkLst>
          <pc:docMk/>
          <pc:sldMk cId="2373197884" sldId="273"/>
        </pc:sldMkLst>
      </pc:sldChg>
      <pc:sldChg chg="addSp modSp new mod">
        <pc:chgData name="Wick, Felix" userId="85efb633-acf6-425d-a271-4f136bfa2fb0" providerId="ADAL" clId="{0FC6A821-C2F7-4E05-BC6A-D25BBCDF3979}" dt="2025-02-19T07:06:38.703" v="11408" actId="20577"/>
        <pc:sldMkLst>
          <pc:docMk/>
          <pc:sldMk cId="1123928886" sldId="274"/>
        </pc:sldMkLst>
        <pc:spChg chg="mod">
          <ac:chgData name="Wick, Felix" userId="85efb633-acf6-425d-a271-4f136bfa2fb0" providerId="ADAL" clId="{0FC6A821-C2F7-4E05-BC6A-D25BBCDF3979}" dt="2025-02-19T07:06:38.703" v="11408" actId="20577"/>
          <ac:spMkLst>
            <pc:docMk/>
            <pc:sldMk cId="1123928886" sldId="274"/>
            <ac:spMk id="2" creationId="{41771FE8-A681-DC24-0DE4-DBA321BA4B9A}"/>
          </ac:spMkLst>
        </pc:spChg>
        <pc:spChg chg="mod">
          <ac:chgData name="Wick, Felix" userId="85efb633-acf6-425d-a271-4f136bfa2fb0" providerId="ADAL" clId="{0FC6A821-C2F7-4E05-BC6A-D25BBCDF3979}" dt="2025-01-24T07:25:08.615" v="9104" actId="21"/>
          <ac:spMkLst>
            <pc:docMk/>
            <pc:sldMk cId="1123928886" sldId="274"/>
            <ac:spMk id="3" creationId="{0562A3CE-E40D-81FA-236B-DBCE36352D99}"/>
          </ac:spMkLst>
        </pc:spChg>
        <pc:spChg chg="add mod ord">
          <ac:chgData name="Wick, Felix" userId="85efb633-acf6-425d-a271-4f136bfa2fb0" providerId="ADAL" clId="{0FC6A821-C2F7-4E05-BC6A-D25BBCDF3979}" dt="2025-01-22T07:38:59.807" v="3614" actId="1076"/>
          <ac:spMkLst>
            <pc:docMk/>
            <pc:sldMk cId="1123928886" sldId="274"/>
            <ac:spMk id="7" creationId="{EEC7F8B3-679E-E418-C039-003E7D14E2FB}"/>
          </ac:spMkLst>
        </pc:spChg>
        <pc:picChg chg="add mod ord">
          <ac:chgData name="Wick, Felix" userId="85efb633-acf6-425d-a271-4f136bfa2fb0" providerId="ADAL" clId="{0FC6A821-C2F7-4E05-BC6A-D25BBCDF3979}" dt="2025-01-22T07:38:53.431" v="3613" actId="1076"/>
          <ac:picMkLst>
            <pc:docMk/>
            <pc:sldMk cId="1123928886" sldId="274"/>
            <ac:picMk id="6" creationId="{163121C2-4F81-8C9E-424C-E2390D07494A}"/>
          </ac:picMkLst>
        </pc:picChg>
        <pc:cxnChg chg="add mod ord">
          <ac:chgData name="Wick, Felix" userId="85efb633-acf6-425d-a271-4f136bfa2fb0" providerId="ADAL" clId="{0FC6A821-C2F7-4E05-BC6A-D25BBCDF3979}" dt="2025-01-22T07:38:59.807" v="3614" actId="1076"/>
          <ac:cxnSpMkLst>
            <pc:docMk/>
            <pc:sldMk cId="1123928886" sldId="274"/>
            <ac:cxnSpMk id="9" creationId="{3BE41B87-BBF8-5CC4-58B1-263E74D5381D}"/>
          </ac:cxnSpMkLst>
        </pc:cxnChg>
      </pc:sldChg>
      <pc:sldChg chg="modSp new del mod">
        <pc:chgData name="Wick, Felix" userId="85efb633-acf6-425d-a271-4f136bfa2fb0" providerId="ADAL" clId="{0FC6A821-C2F7-4E05-BC6A-D25BBCDF3979}" dt="2025-01-21T10:36:04.678" v="1736" actId="47"/>
        <pc:sldMkLst>
          <pc:docMk/>
          <pc:sldMk cId="1154188907" sldId="275"/>
        </pc:sldMkLst>
      </pc:sldChg>
      <pc:sldChg chg="modSp new del mod ord">
        <pc:chgData name="Wick, Felix" userId="85efb633-acf6-425d-a271-4f136bfa2fb0" providerId="ADAL" clId="{0FC6A821-C2F7-4E05-BC6A-D25BBCDF3979}" dt="2025-01-22T14:28:14.516" v="5313" actId="47"/>
        <pc:sldMkLst>
          <pc:docMk/>
          <pc:sldMk cId="730758814" sldId="276"/>
        </pc:sldMkLst>
      </pc:sldChg>
      <pc:sldChg chg="addSp modSp new mod">
        <pc:chgData name="Wick, Felix" userId="85efb633-acf6-425d-a271-4f136bfa2fb0" providerId="ADAL" clId="{0FC6A821-C2F7-4E05-BC6A-D25BBCDF3979}" dt="2025-01-21T11:10:54.606" v="1989" actId="1036"/>
        <pc:sldMkLst>
          <pc:docMk/>
          <pc:sldMk cId="3206715782" sldId="277"/>
        </pc:sldMkLst>
        <pc:spChg chg="mod">
          <ac:chgData name="Wick, Felix" userId="85efb633-acf6-425d-a271-4f136bfa2fb0" providerId="ADAL" clId="{0FC6A821-C2F7-4E05-BC6A-D25BBCDF3979}" dt="2025-01-21T10:54:44.574" v="1826" actId="20577"/>
          <ac:spMkLst>
            <pc:docMk/>
            <pc:sldMk cId="3206715782" sldId="277"/>
            <ac:spMk id="2" creationId="{B5298E0F-88B0-3D3F-5A69-EC135BC189C7}"/>
          </ac:spMkLst>
        </pc:spChg>
        <pc:spChg chg="mod">
          <ac:chgData name="Wick, Felix" userId="85efb633-acf6-425d-a271-4f136bfa2fb0" providerId="ADAL" clId="{0FC6A821-C2F7-4E05-BC6A-D25BBCDF3979}" dt="2025-01-21T11:02:30.192" v="1968" actId="20577"/>
          <ac:spMkLst>
            <pc:docMk/>
            <pc:sldMk cId="3206715782" sldId="277"/>
            <ac:spMk id="3" creationId="{631E04FE-3110-0FC4-6FBF-1826B6DDABC3}"/>
          </ac:spMkLst>
        </pc:spChg>
        <pc:picChg chg="add mod">
          <ac:chgData name="Wick, Felix" userId="85efb633-acf6-425d-a271-4f136bfa2fb0" providerId="ADAL" clId="{0FC6A821-C2F7-4E05-BC6A-D25BBCDF3979}" dt="2025-01-21T11:10:54.606" v="1989" actId="1036"/>
          <ac:picMkLst>
            <pc:docMk/>
            <pc:sldMk cId="3206715782" sldId="277"/>
            <ac:picMk id="5" creationId="{3E6EA436-72F2-3782-3B55-A59461142687}"/>
          </ac:picMkLst>
        </pc:picChg>
        <pc:picChg chg="add mod">
          <ac:chgData name="Wick, Felix" userId="85efb633-acf6-425d-a271-4f136bfa2fb0" providerId="ADAL" clId="{0FC6A821-C2F7-4E05-BC6A-D25BBCDF3979}" dt="2025-01-21T11:00:41.277" v="1943" actId="1076"/>
          <ac:picMkLst>
            <pc:docMk/>
            <pc:sldMk cId="3206715782" sldId="277"/>
            <ac:picMk id="1026" creationId="{578D73D5-570A-9246-5EF3-9B530A0B8DC9}"/>
          </ac:picMkLst>
        </pc:picChg>
      </pc:sldChg>
      <pc:sldChg chg="addSp delSp modSp new mod modClrScheme chgLayout">
        <pc:chgData name="Wick, Felix" userId="85efb633-acf6-425d-a271-4f136bfa2fb0" providerId="ADAL" clId="{0FC6A821-C2F7-4E05-BC6A-D25BBCDF3979}" dt="2025-02-19T07:12:14.734" v="11542" actId="1035"/>
        <pc:sldMkLst>
          <pc:docMk/>
          <pc:sldMk cId="1364185268" sldId="278"/>
        </pc:sldMkLst>
        <pc:spChg chg="mod ord">
          <ac:chgData name="Wick, Felix" userId="85efb633-acf6-425d-a271-4f136bfa2fb0" providerId="ADAL" clId="{0FC6A821-C2F7-4E05-BC6A-D25BBCDF3979}" dt="2025-01-22T07:43:53.227" v="3664" actId="20577"/>
          <ac:spMkLst>
            <pc:docMk/>
            <pc:sldMk cId="1364185268" sldId="278"/>
            <ac:spMk id="2" creationId="{6E250754-274B-B1CD-B8E7-2B6948501ABE}"/>
          </ac:spMkLst>
        </pc:spChg>
        <pc:spChg chg="add mod">
          <ac:chgData name="Wick, Felix" userId="85efb633-acf6-425d-a271-4f136bfa2fb0" providerId="ADAL" clId="{0FC6A821-C2F7-4E05-BC6A-D25BBCDF3979}" dt="2025-02-19T07:12:14.734" v="11542" actId="1035"/>
          <ac:spMkLst>
            <pc:docMk/>
            <pc:sldMk cId="1364185268" sldId="278"/>
            <ac:spMk id="3" creationId="{293DA306-3D59-2DB0-E156-A829B4127D69}"/>
          </ac:spMkLst>
        </pc:spChg>
        <pc:spChg chg="mod ord">
          <ac:chgData name="Wick, Felix" userId="85efb633-acf6-425d-a271-4f136bfa2fb0" providerId="ADAL" clId="{0FC6A821-C2F7-4E05-BC6A-D25BBCDF3979}" dt="2025-01-21T12:51:13.892" v="2777" actId="700"/>
          <ac:spMkLst>
            <pc:docMk/>
            <pc:sldMk cId="1364185268" sldId="278"/>
            <ac:spMk id="4" creationId="{EF269A58-A37A-8D6E-D3F5-56ED90749CAB}"/>
          </ac:spMkLst>
        </pc:spChg>
        <pc:spChg chg="add mod">
          <ac:chgData name="Wick, Felix" userId="85efb633-acf6-425d-a271-4f136bfa2fb0" providerId="ADAL" clId="{0FC6A821-C2F7-4E05-BC6A-D25BBCDF3979}" dt="2025-01-24T07:42:34.968" v="9258" actId="1076"/>
          <ac:spMkLst>
            <pc:docMk/>
            <pc:sldMk cId="1364185268" sldId="278"/>
            <ac:spMk id="5" creationId="{2DA9C983-466F-8173-0805-322FE85D3EA3}"/>
          </ac:spMkLst>
        </pc:spChg>
        <pc:spChg chg="add mod">
          <ac:chgData name="Wick, Felix" userId="85efb633-acf6-425d-a271-4f136bfa2fb0" providerId="ADAL" clId="{0FC6A821-C2F7-4E05-BC6A-D25BBCDF3979}" dt="2025-01-21T20:29:30.426" v="2831" actId="1035"/>
          <ac:spMkLst>
            <pc:docMk/>
            <pc:sldMk cId="1364185268" sldId="278"/>
            <ac:spMk id="11" creationId="{DC439E88-3152-240F-B848-4A624A6C0CEB}"/>
          </ac:spMkLst>
        </pc:spChg>
        <pc:spChg chg="add mod">
          <ac:chgData name="Wick, Felix" userId="85efb633-acf6-425d-a271-4f136bfa2fb0" providerId="ADAL" clId="{0FC6A821-C2F7-4E05-BC6A-D25BBCDF3979}" dt="2025-01-21T20:29:30.426" v="2831" actId="1035"/>
          <ac:spMkLst>
            <pc:docMk/>
            <pc:sldMk cId="1364185268" sldId="278"/>
            <ac:spMk id="12" creationId="{0978891E-35EE-A734-4682-BE383566A798}"/>
          </ac:spMkLst>
        </pc:spChg>
        <pc:spChg chg="add mod">
          <ac:chgData name="Wick, Felix" userId="85efb633-acf6-425d-a271-4f136bfa2fb0" providerId="ADAL" clId="{0FC6A821-C2F7-4E05-BC6A-D25BBCDF3979}" dt="2025-01-24T07:27:18.442" v="9151" actId="20577"/>
          <ac:spMkLst>
            <pc:docMk/>
            <pc:sldMk cId="1364185268" sldId="278"/>
            <ac:spMk id="13" creationId="{CD24AE09-754D-ABC0-8742-72318007CFC8}"/>
          </ac:spMkLst>
        </pc:spChg>
        <pc:spChg chg="add mod">
          <ac:chgData name="Wick, Felix" userId="85efb633-acf6-425d-a271-4f136bfa2fb0" providerId="ADAL" clId="{0FC6A821-C2F7-4E05-BC6A-D25BBCDF3979}" dt="2025-01-24T07:25:23.957" v="9118" actId="1035"/>
          <ac:spMkLst>
            <pc:docMk/>
            <pc:sldMk cId="1364185268" sldId="278"/>
            <ac:spMk id="14" creationId="{16C81B8B-E2ED-748F-5072-6FF9F4D48AD9}"/>
          </ac:spMkLst>
        </pc:spChg>
        <pc:spChg chg="add mod">
          <ac:chgData name="Wick, Felix" userId="85efb633-acf6-425d-a271-4f136bfa2fb0" providerId="ADAL" clId="{0FC6A821-C2F7-4E05-BC6A-D25BBCDF3979}" dt="2025-01-22T07:44:01.540" v="3669" actId="1036"/>
          <ac:spMkLst>
            <pc:docMk/>
            <pc:sldMk cId="1364185268" sldId="278"/>
            <ac:spMk id="16" creationId="{6C1F97C8-542B-3136-1981-04D2C497B608}"/>
          </ac:spMkLst>
        </pc:spChg>
        <pc:picChg chg="add mod ord">
          <ac:chgData name="Wick, Felix" userId="85efb633-acf6-425d-a271-4f136bfa2fb0" providerId="ADAL" clId="{0FC6A821-C2F7-4E05-BC6A-D25BBCDF3979}" dt="2025-01-21T20:29:30.426" v="2831" actId="1035"/>
          <ac:picMkLst>
            <pc:docMk/>
            <pc:sldMk cId="1364185268" sldId="278"/>
            <ac:picMk id="8" creationId="{B9408980-6C9B-FD2C-0769-2F8B0A5CF33F}"/>
          </ac:picMkLst>
        </pc:picChg>
        <pc:picChg chg="add mod">
          <ac:chgData name="Wick, Felix" userId="85efb633-acf6-425d-a271-4f136bfa2fb0" providerId="ADAL" clId="{0FC6A821-C2F7-4E05-BC6A-D25BBCDF3979}" dt="2025-01-21T20:29:41.079" v="2833" actId="1076"/>
          <ac:picMkLst>
            <pc:docMk/>
            <pc:sldMk cId="1364185268" sldId="278"/>
            <ac:picMk id="10" creationId="{3912E8F6-DF9F-1071-C022-39208FC627C9}"/>
          </ac:picMkLst>
        </pc:picChg>
        <pc:cxnChg chg="add mod">
          <ac:chgData name="Wick, Felix" userId="85efb633-acf6-425d-a271-4f136bfa2fb0" providerId="ADAL" clId="{0FC6A821-C2F7-4E05-BC6A-D25BBCDF3979}" dt="2025-02-19T07:12:14.734" v="11542" actId="1035"/>
          <ac:cxnSpMkLst>
            <pc:docMk/>
            <pc:sldMk cId="1364185268" sldId="278"/>
            <ac:cxnSpMk id="7" creationId="{26E1272D-3A98-97AC-3AF0-B1F5D88ED3F4}"/>
          </ac:cxnSpMkLst>
        </pc:cxnChg>
      </pc:sldChg>
      <pc:sldChg chg="addSp delSp modSp new del mod ord modClrScheme chgLayout">
        <pc:chgData name="Wick, Felix" userId="85efb633-acf6-425d-a271-4f136bfa2fb0" providerId="ADAL" clId="{0FC6A821-C2F7-4E05-BC6A-D25BBCDF3979}" dt="2025-01-22T12:11:32.166" v="4981" actId="47"/>
        <pc:sldMkLst>
          <pc:docMk/>
          <pc:sldMk cId="2406805934" sldId="279"/>
        </pc:sldMkLst>
      </pc:sldChg>
      <pc:sldChg chg="addSp delSp modSp add mod ord setBg">
        <pc:chgData name="Wick, Felix" userId="85efb633-acf6-425d-a271-4f136bfa2fb0" providerId="ADAL" clId="{0FC6A821-C2F7-4E05-BC6A-D25BBCDF3979}" dt="2025-03-01T23:02:13.605" v="13824" actId="208"/>
        <pc:sldMkLst>
          <pc:docMk/>
          <pc:sldMk cId="3008222888" sldId="280"/>
        </pc:sldMkLst>
        <pc:spChg chg="mod">
          <ac:chgData name="Wick, Felix" userId="85efb633-acf6-425d-a271-4f136bfa2fb0" providerId="ADAL" clId="{0FC6A821-C2F7-4E05-BC6A-D25BBCDF3979}" dt="2025-01-22T12:09:34.180" v="4933" actId="26606"/>
          <ac:spMkLst>
            <pc:docMk/>
            <pc:sldMk cId="3008222888" sldId="280"/>
            <ac:spMk id="2" creationId="{6090B238-0194-F510-8D0A-7C58CC07599A}"/>
          </ac:spMkLst>
        </pc:spChg>
        <pc:spChg chg="mod ord">
          <ac:chgData name="Wick, Felix" userId="85efb633-acf6-425d-a271-4f136bfa2fb0" providerId="ADAL" clId="{0FC6A821-C2F7-4E05-BC6A-D25BBCDF3979}" dt="2025-01-28T16:23:30.183" v="10787" actId="20577"/>
          <ac:spMkLst>
            <pc:docMk/>
            <pc:sldMk cId="3008222888" sldId="280"/>
            <ac:spMk id="3" creationId="{ABB03C9D-070A-DB8F-8FB0-394A5C9F473A}"/>
          </ac:spMkLst>
        </pc:spChg>
        <pc:spChg chg="mod ord">
          <ac:chgData name="Wick, Felix" userId="85efb633-acf6-425d-a271-4f136bfa2fb0" providerId="ADAL" clId="{0FC6A821-C2F7-4E05-BC6A-D25BBCDF3979}" dt="2025-01-22T12:09:34.180" v="4933" actId="26606"/>
          <ac:spMkLst>
            <pc:docMk/>
            <pc:sldMk cId="3008222888" sldId="280"/>
            <ac:spMk id="4" creationId="{85AB0624-65ED-A115-6E3F-B6FF6E6A118E}"/>
          </ac:spMkLst>
        </pc:spChg>
        <pc:spChg chg="add mod">
          <ac:chgData name="Wick, Felix" userId="85efb633-acf6-425d-a271-4f136bfa2fb0" providerId="ADAL" clId="{0FC6A821-C2F7-4E05-BC6A-D25BBCDF3979}" dt="2025-01-22T12:29:21.110" v="5263" actId="208"/>
          <ac:spMkLst>
            <pc:docMk/>
            <pc:sldMk cId="3008222888" sldId="280"/>
            <ac:spMk id="5" creationId="{00EEC591-4C30-F479-F2D5-2575D2729ECA}"/>
          </ac:spMkLst>
        </pc:spChg>
        <pc:spChg chg="add mod">
          <ac:chgData name="Wick, Felix" userId="85efb633-acf6-425d-a271-4f136bfa2fb0" providerId="ADAL" clId="{0FC6A821-C2F7-4E05-BC6A-D25BBCDF3979}" dt="2025-03-01T23:02:13.605" v="13824" actId="208"/>
          <ac:spMkLst>
            <pc:docMk/>
            <pc:sldMk cId="3008222888" sldId="280"/>
            <ac:spMk id="8" creationId="{2784522C-8D00-1B23-E768-51631C729DE7}"/>
          </ac:spMkLst>
        </pc:spChg>
        <pc:picChg chg="add mod">
          <ac:chgData name="Wick, Felix" userId="85efb633-acf6-425d-a271-4f136bfa2fb0" providerId="ADAL" clId="{0FC6A821-C2F7-4E05-BC6A-D25BBCDF3979}" dt="2025-01-22T12:29:07.298" v="5262" actId="1037"/>
          <ac:picMkLst>
            <pc:docMk/>
            <pc:sldMk cId="3008222888" sldId="280"/>
            <ac:picMk id="7" creationId="{C35FA4FF-D86E-1286-558B-D6E79F953537}"/>
          </ac:picMkLst>
        </pc:picChg>
        <pc:picChg chg="add mod">
          <ac:chgData name="Wick, Felix" userId="85efb633-acf6-425d-a271-4f136bfa2fb0" providerId="ADAL" clId="{0FC6A821-C2F7-4E05-BC6A-D25BBCDF3979}" dt="2025-01-22T12:29:07.298" v="5262" actId="1037"/>
          <ac:picMkLst>
            <pc:docMk/>
            <pc:sldMk cId="3008222888" sldId="280"/>
            <ac:picMk id="9" creationId="{4A4208EF-CC33-6492-8176-C997675177D6}"/>
          </ac:picMkLst>
        </pc:picChg>
      </pc:sldChg>
      <pc:sldChg chg="addSp delSp modSp new mod modClrScheme chgLayout">
        <pc:chgData name="Wick, Felix" userId="85efb633-acf6-425d-a271-4f136bfa2fb0" providerId="ADAL" clId="{0FC6A821-C2F7-4E05-BC6A-D25BBCDF3979}" dt="2025-01-22T15:04:31.831" v="6114" actId="1076"/>
        <pc:sldMkLst>
          <pc:docMk/>
          <pc:sldMk cId="2804577215" sldId="281"/>
        </pc:sldMkLst>
        <pc:spChg chg="mod ord">
          <ac:chgData name="Wick, Felix" userId="85efb633-acf6-425d-a271-4f136bfa2fb0" providerId="ADAL" clId="{0FC6A821-C2F7-4E05-BC6A-D25BBCDF3979}" dt="2025-01-22T15:01:38.910" v="6055" actId="700"/>
          <ac:spMkLst>
            <pc:docMk/>
            <pc:sldMk cId="2804577215" sldId="281"/>
            <ac:spMk id="4" creationId="{98DB6C2A-F998-4FF4-D994-919060FCC703}"/>
          </ac:spMkLst>
        </pc:spChg>
        <pc:spChg chg="add mod">
          <ac:chgData name="Wick, Felix" userId="85efb633-acf6-425d-a271-4f136bfa2fb0" providerId="ADAL" clId="{0FC6A821-C2F7-4E05-BC6A-D25BBCDF3979}" dt="2025-01-22T15:04:31.831" v="6114" actId="1076"/>
          <ac:spMkLst>
            <pc:docMk/>
            <pc:sldMk cId="2804577215" sldId="281"/>
            <ac:spMk id="9" creationId="{CECD5DE5-9C42-A08A-6C2F-CB777F6AD412}"/>
          </ac:spMkLst>
        </pc:spChg>
        <pc:spChg chg="add mod ord">
          <ac:chgData name="Wick, Felix" userId="85efb633-acf6-425d-a271-4f136bfa2fb0" providerId="ADAL" clId="{0FC6A821-C2F7-4E05-BC6A-D25BBCDF3979}" dt="2025-01-22T15:02:01.694" v="6079" actId="20577"/>
          <ac:spMkLst>
            <pc:docMk/>
            <pc:sldMk cId="2804577215" sldId="281"/>
            <ac:spMk id="10" creationId="{9CF2110E-8436-55AB-4DB8-C33FC357DD35}"/>
          </ac:spMkLst>
        </pc:spChg>
        <pc:spChg chg="add mod">
          <ac:chgData name="Wick, Felix" userId="85efb633-acf6-425d-a271-4f136bfa2fb0" providerId="ADAL" clId="{0FC6A821-C2F7-4E05-BC6A-D25BBCDF3979}" dt="2025-01-22T15:04:13.466" v="6110" actId="1076"/>
          <ac:spMkLst>
            <pc:docMk/>
            <pc:sldMk cId="2804577215" sldId="281"/>
            <ac:spMk id="12" creationId="{25E124D5-7351-0E87-2953-8395E74CD05D}"/>
          </ac:spMkLst>
        </pc:spChg>
        <pc:picChg chg="add mod">
          <ac:chgData name="Wick, Felix" userId="85efb633-acf6-425d-a271-4f136bfa2fb0" providerId="ADAL" clId="{0FC6A821-C2F7-4E05-BC6A-D25BBCDF3979}" dt="2025-01-22T15:04:28.491" v="6113" actId="1076"/>
          <ac:picMkLst>
            <pc:docMk/>
            <pc:sldMk cId="2804577215" sldId="281"/>
            <ac:picMk id="6" creationId="{A6258438-E931-6147-C9A3-934FF69568B8}"/>
          </ac:picMkLst>
        </pc:picChg>
        <pc:picChg chg="add mod">
          <ac:chgData name="Wick, Felix" userId="85efb633-acf6-425d-a271-4f136bfa2fb0" providerId="ADAL" clId="{0FC6A821-C2F7-4E05-BC6A-D25BBCDF3979}" dt="2025-01-22T15:03:35.108" v="6095" actId="1076"/>
          <ac:picMkLst>
            <pc:docMk/>
            <pc:sldMk cId="2804577215" sldId="281"/>
            <ac:picMk id="8" creationId="{67B58BE6-4C67-EC09-917B-64A1DBE68225}"/>
          </ac:picMkLst>
        </pc:picChg>
      </pc:sldChg>
      <pc:sldChg chg="new del">
        <pc:chgData name="Wick, Felix" userId="85efb633-acf6-425d-a271-4f136bfa2fb0" providerId="ADAL" clId="{0FC6A821-C2F7-4E05-BC6A-D25BBCDF3979}" dt="2025-01-23T20:55:03.942" v="7834" actId="47"/>
        <pc:sldMkLst>
          <pc:docMk/>
          <pc:sldMk cId="1020685103" sldId="282"/>
        </pc:sldMkLst>
      </pc:sldChg>
      <pc:sldChg chg="addSp delSp modSp new mod modClrScheme chgLayout">
        <pc:chgData name="Wick, Felix" userId="85efb633-acf6-425d-a271-4f136bfa2fb0" providerId="ADAL" clId="{0FC6A821-C2F7-4E05-BC6A-D25BBCDF3979}" dt="2025-01-24T11:36:27.560" v="9957" actId="11529"/>
        <pc:sldMkLst>
          <pc:docMk/>
          <pc:sldMk cId="2845841050" sldId="282"/>
        </pc:sldMkLst>
        <pc:spChg chg="mod ord">
          <ac:chgData name="Wick, Felix" userId="85efb633-acf6-425d-a271-4f136bfa2fb0" providerId="ADAL" clId="{0FC6A821-C2F7-4E05-BC6A-D25BBCDF3979}" dt="2025-01-24T10:44:15.876" v="9267" actId="700"/>
          <ac:spMkLst>
            <pc:docMk/>
            <pc:sldMk cId="2845841050" sldId="282"/>
            <ac:spMk id="4" creationId="{601DE292-8BD1-66CA-9147-D9998AE8A689}"/>
          </ac:spMkLst>
        </pc:spChg>
        <pc:spChg chg="add mod ord">
          <ac:chgData name="Wick, Felix" userId="85efb633-acf6-425d-a271-4f136bfa2fb0" providerId="ADAL" clId="{0FC6A821-C2F7-4E05-BC6A-D25BBCDF3979}" dt="2025-01-24T10:51:31.022" v="9339" actId="20577"/>
          <ac:spMkLst>
            <pc:docMk/>
            <pc:sldMk cId="2845841050" sldId="282"/>
            <ac:spMk id="7" creationId="{F5F26767-6F20-772E-DCD6-3DABEBC6FE23}"/>
          </ac:spMkLst>
        </pc:spChg>
        <pc:spChg chg="add mod">
          <ac:chgData name="Wick, Felix" userId="85efb633-acf6-425d-a271-4f136bfa2fb0" providerId="ADAL" clId="{0FC6A821-C2F7-4E05-BC6A-D25BBCDF3979}" dt="2025-01-24T11:08:25.389" v="9700" actId="208"/>
          <ac:spMkLst>
            <pc:docMk/>
            <pc:sldMk cId="2845841050" sldId="282"/>
            <ac:spMk id="8" creationId="{573DE5E3-6B5A-F868-3F41-3FC033509B84}"/>
          </ac:spMkLst>
        </pc:spChg>
        <pc:spChg chg="add mod">
          <ac:chgData name="Wick, Felix" userId="85efb633-acf6-425d-a271-4f136bfa2fb0" providerId="ADAL" clId="{0FC6A821-C2F7-4E05-BC6A-D25BBCDF3979}" dt="2025-01-24T11:08:27.598" v="9701" actId="208"/>
          <ac:spMkLst>
            <pc:docMk/>
            <pc:sldMk cId="2845841050" sldId="282"/>
            <ac:spMk id="9" creationId="{C0B8056E-0F0D-6D24-58D9-677DE765671B}"/>
          </ac:spMkLst>
        </pc:spChg>
        <pc:spChg chg="add mod">
          <ac:chgData name="Wick, Felix" userId="85efb633-acf6-425d-a271-4f136bfa2fb0" providerId="ADAL" clId="{0FC6A821-C2F7-4E05-BC6A-D25BBCDF3979}" dt="2025-01-24T11:12:10.843" v="9712" actId="20577"/>
          <ac:spMkLst>
            <pc:docMk/>
            <pc:sldMk cId="2845841050" sldId="282"/>
            <ac:spMk id="10" creationId="{DA0249CC-8C26-6CFE-10A6-B9A09615E684}"/>
          </ac:spMkLst>
        </pc:spChg>
        <pc:spChg chg="add mod">
          <ac:chgData name="Wick, Felix" userId="85efb633-acf6-425d-a271-4f136bfa2fb0" providerId="ADAL" clId="{0FC6A821-C2F7-4E05-BC6A-D25BBCDF3979}" dt="2025-01-24T11:36:18.680" v="9956" actId="1076"/>
          <ac:spMkLst>
            <pc:docMk/>
            <pc:sldMk cId="2845841050" sldId="282"/>
            <ac:spMk id="18" creationId="{DBC39EE9-A7D5-52C7-D2FD-6EC69586D354}"/>
          </ac:spMkLst>
        </pc:spChg>
        <pc:picChg chg="add mod">
          <ac:chgData name="Wick, Felix" userId="85efb633-acf6-425d-a271-4f136bfa2fb0" providerId="ADAL" clId="{0FC6A821-C2F7-4E05-BC6A-D25BBCDF3979}" dt="2025-01-24T10:44:08.663" v="9266" actId="1076"/>
          <ac:picMkLst>
            <pc:docMk/>
            <pc:sldMk cId="2845841050" sldId="282"/>
            <ac:picMk id="6" creationId="{2F0B45C2-91AF-8715-7115-DBC50BBD10BA}"/>
          </ac:picMkLst>
        </pc:picChg>
        <pc:cxnChg chg="add mod">
          <ac:chgData name="Wick, Felix" userId="85efb633-acf6-425d-a271-4f136bfa2fb0" providerId="ADAL" clId="{0FC6A821-C2F7-4E05-BC6A-D25BBCDF3979}" dt="2025-01-24T11:08:17.761" v="9699" actId="1076"/>
          <ac:cxnSpMkLst>
            <pc:docMk/>
            <pc:sldMk cId="2845841050" sldId="282"/>
            <ac:cxnSpMk id="12" creationId="{945E95AD-4B47-9AD0-391A-953A073BFD96}"/>
          </ac:cxnSpMkLst>
        </pc:cxnChg>
        <pc:cxnChg chg="add mod">
          <ac:chgData name="Wick, Felix" userId="85efb633-acf6-425d-a271-4f136bfa2fb0" providerId="ADAL" clId="{0FC6A821-C2F7-4E05-BC6A-D25BBCDF3979}" dt="2025-01-24T11:07:56.206" v="9697" actId="14100"/>
          <ac:cxnSpMkLst>
            <pc:docMk/>
            <pc:sldMk cId="2845841050" sldId="282"/>
            <ac:cxnSpMk id="14" creationId="{2D90C327-034A-27A2-0BD3-366078F0A476}"/>
          </ac:cxnSpMkLst>
        </pc:cxnChg>
        <pc:cxnChg chg="add mod">
          <ac:chgData name="Wick, Felix" userId="85efb633-acf6-425d-a271-4f136bfa2fb0" providerId="ADAL" clId="{0FC6A821-C2F7-4E05-BC6A-D25BBCDF3979}" dt="2025-01-24T11:08:11.097" v="9698" actId="1076"/>
          <ac:cxnSpMkLst>
            <pc:docMk/>
            <pc:sldMk cId="2845841050" sldId="282"/>
            <ac:cxnSpMk id="16" creationId="{E67612E2-ACC9-4EB8-335C-3D024DBFB0E7}"/>
          </ac:cxnSpMkLst>
        </pc:cxnChg>
        <pc:cxnChg chg="add">
          <ac:chgData name="Wick, Felix" userId="85efb633-acf6-425d-a271-4f136bfa2fb0" providerId="ADAL" clId="{0FC6A821-C2F7-4E05-BC6A-D25BBCDF3979}" dt="2025-01-24T11:36:27.560" v="9957" actId="11529"/>
          <ac:cxnSpMkLst>
            <pc:docMk/>
            <pc:sldMk cId="2845841050" sldId="282"/>
            <ac:cxnSpMk id="20" creationId="{0DDF9774-C348-D747-DC6A-3E632F186F82}"/>
          </ac:cxnSpMkLst>
        </pc:cxnChg>
      </pc:sldChg>
      <pc:sldChg chg="addSp delSp modSp new mod modClrScheme chgLayout">
        <pc:chgData name="Wick, Felix" userId="85efb633-acf6-425d-a271-4f136bfa2fb0" providerId="ADAL" clId="{0FC6A821-C2F7-4E05-BC6A-D25BBCDF3979}" dt="2025-03-12T12:30:20.527" v="13863" actId="20577"/>
        <pc:sldMkLst>
          <pc:docMk/>
          <pc:sldMk cId="1605729065" sldId="283"/>
        </pc:sldMkLst>
        <pc:spChg chg="mod ord">
          <ac:chgData name="Wick, Felix" userId="85efb633-acf6-425d-a271-4f136bfa2fb0" providerId="ADAL" clId="{0FC6A821-C2F7-4E05-BC6A-D25BBCDF3979}" dt="2025-01-24T12:57:35.503" v="10208" actId="700"/>
          <ac:spMkLst>
            <pc:docMk/>
            <pc:sldMk cId="1605729065" sldId="283"/>
            <ac:spMk id="2" creationId="{EB014273-117B-561B-28FD-FE6447E9BB30}"/>
          </ac:spMkLst>
        </pc:spChg>
        <pc:spChg chg="mod ord">
          <ac:chgData name="Wick, Felix" userId="85efb633-acf6-425d-a271-4f136bfa2fb0" providerId="ADAL" clId="{0FC6A821-C2F7-4E05-BC6A-D25BBCDF3979}" dt="2025-01-24T12:57:35.503" v="10208" actId="700"/>
          <ac:spMkLst>
            <pc:docMk/>
            <pc:sldMk cId="1605729065" sldId="283"/>
            <ac:spMk id="3" creationId="{91318203-F174-35B5-85F2-4DF16C1201E1}"/>
          </ac:spMkLst>
        </pc:spChg>
        <pc:spChg chg="add mod">
          <ac:chgData name="Wick, Felix" userId="85efb633-acf6-425d-a271-4f136bfa2fb0" providerId="ADAL" clId="{0FC6A821-C2F7-4E05-BC6A-D25BBCDF3979}" dt="2025-01-25T07:42:59.089" v="10728" actId="20577"/>
          <ac:spMkLst>
            <pc:docMk/>
            <pc:sldMk cId="1605729065" sldId="283"/>
            <ac:spMk id="10" creationId="{4AD1F221-C632-C675-B1E4-461880BE2140}"/>
          </ac:spMkLst>
        </pc:spChg>
        <pc:spChg chg="add mod">
          <ac:chgData name="Wick, Felix" userId="85efb633-acf6-425d-a271-4f136bfa2fb0" providerId="ADAL" clId="{0FC6A821-C2F7-4E05-BC6A-D25BBCDF3979}" dt="2025-03-12T12:30:20.527" v="13863" actId="20577"/>
          <ac:spMkLst>
            <pc:docMk/>
            <pc:sldMk cId="1605729065" sldId="283"/>
            <ac:spMk id="12" creationId="{C36E50AE-DF83-E609-3EC1-B3A79EB56CCC}"/>
          </ac:spMkLst>
        </pc:spChg>
        <pc:spChg chg="add mod">
          <ac:chgData name="Wick, Felix" userId="85efb633-acf6-425d-a271-4f136bfa2fb0" providerId="ADAL" clId="{0FC6A821-C2F7-4E05-BC6A-D25BBCDF3979}" dt="2025-01-24T13:35:54.791" v="10701" actId="14100"/>
          <ac:spMkLst>
            <pc:docMk/>
            <pc:sldMk cId="1605729065" sldId="283"/>
            <ac:spMk id="14" creationId="{3EF6A820-C098-8E17-FBF2-23FCA3001A87}"/>
          </ac:spMkLst>
        </pc:spChg>
        <pc:spChg chg="add mod">
          <ac:chgData name="Wick, Felix" userId="85efb633-acf6-425d-a271-4f136bfa2fb0" providerId="ADAL" clId="{0FC6A821-C2F7-4E05-BC6A-D25BBCDF3979}" dt="2025-01-24T13:16:34.297" v="10570" actId="20577"/>
          <ac:spMkLst>
            <pc:docMk/>
            <pc:sldMk cId="1605729065" sldId="283"/>
            <ac:spMk id="29" creationId="{FB645682-57D5-12A4-BF32-86198A321391}"/>
          </ac:spMkLst>
        </pc:spChg>
        <pc:spChg chg="add mod">
          <ac:chgData name="Wick, Felix" userId="85efb633-acf6-425d-a271-4f136bfa2fb0" providerId="ADAL" clId="{0FC6A821-C2F7-4E05-BC6A-D25BBCDF3979}" dt="2025-01-28T16:24:27.102" v="10808" actId="20577"/>
          <ac:spMkLst>
            <pc:docMk/>
            <pc:sldMk cId="1605729065" sldId="283"/>
            <ac:spMk id="35" creationId="{FB033F37-2715-FED8-9767-33F9685D1831}"/>
          </ac:spMkLst>
        </pc:spChg>
        <pc:picChg chg="add mod">
          <ac:chgData name="Wick, Felix" userId="85efb633-acf6-425d-a271-4f136bfa2fb0" providerId="ADAL" clId="{0FC6A821-C2F7-4E05-BC6A-D25BBCDF3979}" dt="2025-01-24T13:00:37.672" v="10298" actId="1038"/>
          <ac:picMkLst>
            <pc:docMk/>
            <pc:sldMk cId="1605729065" sldId="283"/>
            <ac:picMk id="8" creationId="{5F6CCA28-5FFB-99FA-22AE-E9FFBBC667B1}"/>
          </ac:picMkLst>
        </pc:picChg>
        <pc:picChg chg="add mod">
          <ac:chgData name="Wick, Felix" userId="85efb633-acf6-425d-a271-4f136bfa2fb0" providerId="ADAL" clId="{0FC6A821-C2F7-4E05-BC6A-D25BBCDF3979}" dt="2025-01-24T13:04:08.795" v="10303" actId="1076"/>
          <ac:picMkLst>
            <pc:docMk/>
            <pc:sldMk cId="1605729065" sldId="283"/>
            <ac:picMk id="28" creationId="{F4A9FC26-41B4-7C1D-EC4D-FBB119375F13}"/>
          </ac:picMkLst>
        </pc:picChg>
        <pc:cxnChg chg="add mod">
          <ac:chgData name="Wick, Felix" userId="85efb633-acf6-425d-a271-4f136bfa2fb0" providerId="ADAL" clId="{0FC6A821-C2F7-4E05-BC6A-D25BBCDF3979}" dt="2025-01-25T07:42:56.989" v="10724" actId="14100"/>
          <ac:cxnSpMkLst>
            <pc:docMk/>
            <pc:sldMk cId="1605729065" sldId="283"/>
            <ac:cxnSpMk id="16" creationId="{11D89783-FA95-9295-1956-515161E29F8C}"/>
          </ac:cxnSpMkLst>
        </pc:cxnChg>
        <pc:cxnChg chg="add mod">
          <ac:chgData name="Wick, Felix" userId="85efb633-acf6-425d-a271-4f136bfa2fb0" providerId="ADAL" clId="{0FC6A821-C2F7-4E05-BC6A-D25BBCDF3979}" dt="2025-01-24T13:36:19.563" v="10705" actId="14100"/>
          <ac:cxnSpMkLst>
            <pc:docMk/>
            <pc:sldMk cId="1605729065" sldId="283"/>
            <ac:cxnSpMk id="20" creationId="{12FB1DDA-5E0D-66E0-C3C0-464F37E4338E}"/>
          </ac:cxnSpMkLst>
        </pc:cxnChg>
        <pc:cxnChg chg="add mod">
          <ac:chgData name="Wick, Felix" userId="85efb633-acf6-425d-a271-4f136bfa2fb0" providerId="ADAL" clId="{0FC6A821-C2F7-4E05-BC6A-D25BBCDF3979}" dt="2025-03-12T12:29:56.236" v="13835" actId="20577"/>
          <ac:cxnSpMkLst>
            <pc:docMk/>
            <pc:sldMk cId="1605729065" sldId="283"/>
            <ac:cxnSpMk id="23" creationId="{8A4AEAF4-713F-4AF0-D93F-972FCC9697CE}"/>
          </ac:cxnSpMkLst>
        </pc:cxnChg>
        <pc:cxnChg chg="add mod">
          <ac:chgData name="Wick, Felix" userId="85efb633-acf6-425d-a271-4f136bfa2fb0" providerId="ADAL" clId="{0FC6A821-C2F7-4E05-BC6A-D25BBCDF3979}" dt="2025-01-28T16:24:27.102" v="10808" actId="20577"/>
          <ac:cxnSpMkLst>
            <pc:docMk/>
            <pc:sldMk cId="1605729065" sldId="283"/>
            <ac:cxnSpMk id="37" creationId="{1DFA9704-9B5E-F137-B96E-2B606A4C2AB9}"/>
          </ac:cxnSpMkLst>
        </pc:cxnChg>
      </pc:sldChg>
      <pc:sldChg chg="new del">
        <pc:chgData name="Wick, Felix" userId="85efb633-acf6-425d-a271-4f136bfa2fb0" providerId="ADAL" clId="{0FC6A821-C2F7-4E05-BC6A-D25BBCDF3979}" dt="2025-01-23T20:55:02.183" v="7833" actId="47"/>
        <pc:sldMkLst>
          <pc:docMk/>
          <pc:sldMk cId="4242742113" sldId="283"/>
        </pc:sldMkLst>
      </pc:sldChg>
      <pc:sldChg chg="addSp delSp modSp new mod ord modClrScheme chgLayout">
        <pc:chgData name="Wick, Felix" userId="85efb633-acf6-425d-a271-4f136bfa2fb0" providerId="ADAL" clId="{0FC6A821-C2F7-4E05-BC6A-D25BBCDF3979}" dt="2025-02-19T07:11:03.189" v="11524" actId="14100"/>
        <pc:sldMkLst>
          <pc:docMk/>
          <pc:sldMk cId="894342398" sldId="284"/>
        </pc:sldMkLst>
        <pc:spChg chg="mod ord">
          <ac:chgData name="Wick, Felix" userId="85efb633-acf6-425d-a271-4f136bfa2fb0" providerId="ADAL" clId="{0FC6A821-C2F7-4E05-BC6A-D25BBCDF3979}" dt="2025-02-18T15:52:25.495" v="11038" actId="700"/>
          <ac:spMkLst>
            <pc:docMk/>
            <pc:sldMk cId="894342398" sldId="284"/>
            <ac:spMk id="4" creationId="{16C44AA3-3B6D-6F8D-A888-C2741A65D93F}"/>
          </ac:spMkLst>
        </pc:spChg>
        <pc:spChg chg="add mod">
          <ac:chgData name="Wick, Felix" userId="85efb633-acf6-425d-a271-4f136bfa2fb0" providerId="ADAL" clId="{0FC6A821-C2F7-4E05-BC6A-D25BBCDF3979}" dt="2025-02-18T16:01:01.550" v="11235" actId="1037"/>
          <ac:spMkLst>
            <pc:docMk/>
            <pc:sldMk cId="894342398" sldId="284"/>
            <ac:spMk id="10" creationId="{C46B2FE1-75C0-16E4-777D-9020F810BC9D}"/>
          </ac:spMkLst>
        </pc:spChg>
        <pc:spChg chg="add mod">
          <ac:chgData name="Wick, Felix" userId="85efb633-acf6-425d-a271-4f136bfa2fb0" providerId="ADAL" clId="{0FC6A821-C2F7-4E05-BC6A-D25BBCDF3979}" dt="2025-02-18T16:01:20.016" v="11238" actId="14100"/>
          <ac:spMkLst>
            <pc:docMk/>
            <pc:sldMk cId="894342398" sldId="284"/>
            <ac:spMk id="11" creationId="{3CDBF788-D06E-369F-57DD-84926F2F3C18}"/>
          </ac:spMkLst>
        </pc:spChg>
        <pc:spChg chg="add mod">
          <ac:chgData name="Wick, Felix" userId="85efb633-acf6-425d-a271-4f136bfa2fb0" providerId="ADAL" clId="{0FC6A821-C2F7-4E05-BC6A-D25BBCDF3979}" dt="2025-02-19T07:11:03.189" v="11524" actId="14100"/>
          <ac:spMkLst>
            <pc:docMk/>
            <pc:sldMk cId="894342398" sldId="284"/>
            <ac:spMk id="12" creationId="{2ABC26F3-0B59-37B6-8E2B-F4B396D92BE9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6" creationId="{BCC63A0A-DBB1-B16D-EF12-C6FB87BF0437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7" creationId="{4B67846D-BF12-6928-748F-84D37062B5A0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8" creationId="{EBAD9AEB-1AA7-C6A2-B00A-E621A774D366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9" creationId="{BF5A76D5-4149-9332-72A5-ED179F2D0F06}"/>
          </ac:spMkLst>
        </pc:spChg>
        <pc:grpChg chg="add mod">
          <ac:chgData name="Wick, Felix" userId="85efb633-acf6-425d-a271-4f136bfa2fb0" providerId="ADAL" clId="{0FC6A821-C2F7-4E05-BC6A-D25BBCDF3979}" dt="2025-02-18T16:02:33.308" v="11249" actId="164"/>
          <ac:grpSpMkLst>
            <pc:docMk/>
            <pc:sldMk cId="894342398" sldId="284"/>
            <ac:grpSpMk id="20" creationId="{BEAFED1A-EF7D-E6A8-C024-E8502E9C3D69}"/>
          </ac:grpSpMkLst>
        </pc:grpChg>
        <pc:picChg chg="add mod">
          <ac:chgData name="Wick, Felix" userId="85efb633-acf6-425d-a271-4f136bfa2fb0" providerId="ADAL" clId="{0FC6A821-C2F7-4E05-BC6A-D25BBCDF3979}" dt="2025-02-18T16:02:33.308" v="11249" actId="164"/>
          <ac:picMkLst>
            <pc:docMk/>
            <pc:sldMk cId="894342398" sldId="284"/>
            <ac:picMk id="7" creationId="{659ABA2E-0378-B06D-C2DF-05E66246EC6E}"/>
          </ac:picMkLst>
        </pc:picChg>
        <pc:picChg chg="add mod">
          <ac:chgData name="Wick, Felix" userId="85efb633-acf6-425d-a271-4f136bfa2fb0" providerId="ADAL" clId="{0FC6A821-C2F7-4E05-BC6A-D25BBCDF3979}" dt="2025-02-18T15:52:39.520" v="11041" actId="1076"/>
          <ac:picMkLst>
            <pc:docMk/>
            <pc:sldMk cId="894342398" sldId="284"/>
            <ac:picMk id="9" creationId="{6F242208-49CD-46BB-7BA1-37C69B07EDCF}"/>
          </ac:picMkLst>
        </pc:picChg>
        <pc:cxnChg chg="add mod">
          <ac:chgData name="Wick, Felix" userId="85efb633-acf6-425d-a271-4f136bfa2fb0" providerId="ADAL" clId="{0FC6A821-C2F7-4E05-BC6A-D25BBCDF3979}" dt="2025-02-18T16:00:36.968" v="11216" actId="14100"/>
          <ac:cxnSpMkLst>
            <pc:docMk/>
            <pc:sldMk cId="894342398" sldId="284"/>
            <ac:cxnSpMk id="14" creationId="{5CAE8AC1-12A2-B6EC-0AA0-B03633852569}"/>
          </ac:cxnSpMkLst>
        </pc:cxnChg>
      </pc:sldChg>
      <pc:sldChg chg="new del">
        <pc:chgData name="Wick, Felix" userId="85efb633-acf6-425d-a271-4f136bfa2fb0" providerId="ADAL" clId="{0FC6A821-C2F7-4E05-BC6A-D25BBCDF3979}" dt="2025-01-23T20:54:50.829" v="7832" actId="47"/>
        <pc:sldMkLst>
          <pc:docMk/>
          <pc:sldMk cId="3490349326" sldId="284"/>
        </pc:sldMkLst>
      </pc:sldChg>
      <pc:sldChg chg="addSp delSp modSp new mod modClrScheme chgLayout">
        <pc:chgData name="Wick, Felix" userId="85efb633-acf6-425d-a271-4f136bfa2fb0" providerId="ADAL" clId="{0FC6A821-C2F7-4E05-BC6A-D25BBCDF3979}" dt="2025-02-19T10:04:20.149" v="13489" actId="1038"/>
        <pc:sldMkLst>
          <pc:docMk/>
          <pc:sldMk cId="3469093327" sldId="285"/>
        </pc:sldMkLst>
        <pc:spChg chg="mod ord">
          <ac:chgData name="Wick, Felix" userId="85efb633-acf6-425d-a271-4f136bfa2fb0" providerId="ADAL" clId="{0FC6A821-C2F7-4E05-BC6A-D25BBCDF3979}" dt="2025-02-19T07:56:11.622" v="12223" actId="20577"/>
          <ac:spMkLst>
            <pc:docMk/>
            <pc:sldMk cId="3469093327" sldId="285"/>
            <ac:spMk id="2" creationId="{559F021B-0FFA-849C-4245-20601C21D69A}"/>
          </ac:spMkLst>
        </pc:spChg>
        <pc:spChg chg="mod ord">
          <ac:chgData name="Wick, Felix" userId="85efb633-acf6-425d-a271-4f136bfa2fb0" providerId="ADAL" clId="{0FC6A821-C2F7-4E05-BC6A-D25BBCDF3979}" dt="2025-02-19T07:37:12.059" v="11723" actId="700"/>
          <ac:spMkLst>
            <pc:docMk/>
            <pc:sldMk cId="3469093327" sldId="285"/>
            <ac:spMk id="4" creationId="{8E6BC1F4-1F97-BC42-A584-36F6B9520E61}"/>
          </ac:spMkLst>
        </pc:spChg>
        <pc:spChg chg="add mod">
          <ac:chgData name="Wick, Felix" userId="85efb633-acf6-425d-a271-4f136bfa2fb0" providerId="ADAL" clId="{0FC6A821-C2F7-4E05-BC6A-D25BBCDF3979}" dt="2025-02-19T10:04:20.149" v="13489" actId="1038"/>
          <ac:spMkLst>
            <pc:docMk/>
            <pc:sldMk cId="3469093327" sldId="285"/>
            <ac:spMk id="12" creationId="{2D1F9427-5FEA-3150-09B7-D4E9BDB802D9}"/>
          </ac:spMkLst>
        </pc:spChg>
        <pc:spChg chg="add mod">
          <ac:chgData name="Wick, Felix" userId="85efb633-acf6-425d-a271-4f136bfa2fb0" providerId="ADAL" clId="{0FC6A821-C2F7-4E05-BC6A-D25BBCDF3979}" dt="2025-02-19T07:54:19.573" v="12154" actId="1038"/>
          <ac:spMkLst>
            <pc:docMk/>
            <pc:sldMk cId="3469093327" sldId="285"/>
            <ac:spMk id="13" creationId="{64A942DD-8B67-9EC0-BAFD-5999B3E7565F}"/>
          </ac:spMkLst>
        </pc:spChg>
        <pc:spChg chg="add mod">
          <ac:chgData name="Wick, Felix" userId="85efb633-acf6-425d-a271-4f136bfa2fb0" providerId="ADAL" clId="{0FC6A821-C2F7-4E05-BC6A-D25BBCDF3979}" dt="2025-02-19T07:54:38.902" v="12176" actId="1076"/>
          <ac:spMkLst>
            <pc:docMk/>
            <pc:sldMk cId="3469093327" sldId="285"/>
            <ac:spMk id="14" creationId="{C59F2232-D098-9CA3-073A-75D7C9547126}"/>
          </ac:spMkLst>
        </pc:spChg>
        <pc:spChg chg="add mod">
          <ac:chgData name="Wick, Felix" userId="85efb633-acf6-425d-a271-4f136bfa2fb0" providerId="ADAL" clId="{0FC6A821-C2F7-4E05-BC6A-D25BBCDF3979}" dt="2025-02-19T07:56:04.327" v="12195" actId="1076"/>
          <ac:spMkLst>
            <pc:docMk/>
            <pc:sldMk cId="3469093327" sldId="285"/>
            <ac:spMk id="15" creationId="{DE26D262-6CE1-2CF7-00B7-AC81C0987F10}"/>
          </ac:spMkLst>
        </pc:spChg>
        <pc:picChg chg="add mod">
          <ac:chgData name="Wick, Felix" userId="85efb633-acf6-425d-a271-4f136bfa2fb0" providerId="ADAL" clId="{0FC6A821-C2F7-4E05-BC6A-D25BBCDF3979}" dt="2025-02-19T07:54:00.883" v="12108" actId="1076"/>
          <ac:picMkLst>
            <pc:docMk/>
            <pc:sldMk cId="3469093327" sldId="285"/>
            <ac:picMk id="8" creationId="{CC03A20C-FAA5-2E46-FD64-E2AA9EFE0482}"/>
          </ac:picMkLst>
        </pc:picChg>
        <pc:picChg chg="add mod">
          <ac:chgData name="Wick, Felix" userId="85efb633-acf6-425d-a271-4f136bfa2fb0" providerId="ADAL" clId="{0FC6A821-C2F7-4E05-BC6A-D25BBCDF3979}" dt="2025-02-19T07:54:27.494" v="12156" actId="1076"/>
          <ac:picMkLst>
            <pc:docMk/>
            <pc:sldMk cId="3469093327" sldId="285"/>
            <ac:picMk id="10" creationId="{17D931F8-3CBB-41A3-929C-4054BB2B8B26}"/>
          </ac:picMkLst>
        </pc:picChg>
      </pc:sldChg>
      <pc:sldChg chg="delSp modSp new add del mod">
        <pc:chgData name="Wick, Felix" userId="85efb633-acf6-425d-a271-4f136bfa2fb0" providerId="ADAL" clId="{0FC6A821-C2F7-4E05-BC6A-D25BBCDF3979}" dt="2025-03-01T21:48:50.700" v="13750" actId="47"/>
        <pc:sldMkLst>
          <pc:docMk/>
          <pc:sldMk cId="689319749" sldId="286"/>
        </pc:sldMkLst>
        <pc:spChg chg="mod">
          <ac:chgData name="Wick, Felix" userId="85efb633-acf6-425d-a271-4f136bfa2fb0" providerId="ADAL" clId="{0FC6A821-C2F7-4E05-BC6A-D25BBCDF3979}" dt="2025-02-19T07:00:45.717" v="11270" actId="20577"/>
          <ac:spMkLst>
            <pc:docMk/>
            <pc:sldMk cId="689319749" sldId="286"/>
            <ac:spMk id="2" creationId="{B827B0F2-C068-1B9F-C2EE-487257B6EDB4}"/>
          </ac:spMkLst>
        </pc:spChg>
      </pc:sldChg>
      <pc:sldChg chg="addSp delSp modSp new mod ord modClrScheme chgLayout">
        <pc:chgData name="Wick, Felix" userId="85efb633-acf6-425d-a271-4f136bfa2fb0" providerId="ADAL" clId="{0FC6A821-C2F7-4E05-BC6A-D25BBCDF3979}" dt="2025-03-01T21:48:59.355" v="13755" actId="20578"/>
        <pc:sldMkLst>
          <pc:docMk/>
          <pc:sldMk cId="2847327591" sldId="287"/>
        </pc:sldMkLst>
        <pc:spChg chg="mod ord">
          <ac:chgData name="Wick, Felix" userId="85efb633-acf6-425d-a271-4f136bfa2fb0" providerId="ADAL" clId="{0FC6A821-C2F7-4E05-BC6A-D25BBCDF3979}" dt="2025-02-19T07:00:57.081" v="11273" actId="700"/>
          <ac:spMkLst>
            <pc:docMk/>
            <pc:sldMk cId="2847327591" sldId="287"/>
            <ac:spMk id="3" creationId="{29FA3CFA-30F2-F82C-0150-6BBBA7981EA6}"/>
          </ac:spMkLst>
        </pc:spChg>
        <pc:spChg chg="add mod ord">
          <ac:chgData name="Wick, Felix" userId="85efb633-acf6-425d-a271-4f136bfa2fb0" providerId="ADAL" clId="{0FC6A821-C2F7-4E05-BC6A-D25BBCDF3979}" dt="2025-03-01T21:48:52.706" v="13752" actId="20577"/>
          <ac:spMkLst>
            <pc:docMk/>
            <pc:sldMk cId="2847327591" sldId="287"/>
            <ac:spMk id="4" creationId="{91ACD106-62F9-32A8-61C4-06484BACE10E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03:01.847" v="11325" actId="20577"/>
        <pc:sldMkLst>
          <pc:docMk/>
          <pc:sldMk cId="3143662015" sldId="288"/>
        </pc:sldMkLst>
        <pc:spChg chg="mod ord">
          <ac:chgData name="Wick, Felix" userId="85efb633-acf6-425d-a271-4f136bfa2fb0" providerId="ADAL" clId="{0FC6A821-C2F7-4E05-BC6A-D25BBCDF3979}" dt="2025-02-19T07:02:15.763" v="11297" actId="700"/>
          <ac:spMkLst>
            <pc:docMk/>
            <pc:sldMk cId="3143662015" sldId="288"/>
            <ac:spMk id="4" creationId="{D723135D-B167-E636-B6CD-68E321D2E755}"/>
          </ac:spMkLst>
        </pc:spChg>
        <pc:spChg chg="add mod ord">
          <ac:chgData name="Wick, Felix" userId="85efb633-acf6-425d-a271-4f136bfa2fb0" providerId="ADAL" clId="{0FC6A821-C2F7-4E05-BC6A-D25BBCDF3979}" dt="2025-02-19T07:03:01.847" v="11325" actId="20577"/>
          <ac:spMkLst>
            <pc:docMk/>
            <pc:sldMk cId="3143662015" sldId="288"/>
            <ac:spMk id="5" creationId="{5DE4D761-342F-4566-F010-88EC4682340A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09:10.722" v="11495" actId="20577"/>
        <pc:sldMkLst>
          <pc:docMk/>
          <pc:sldMk cId="2494288811" sldId="289"/>
        </pc:sldMkLst>
        <pc:spChg chg="mod ord">
          <ac:chgData name="Wick, Felix" userId="85efb633-acf6-425d-a271-4f136bfa2fb0" providerId="ADAL" clId="{0FC6A821-C2F7-4E05-BC6A-D25BBCDF3979}" dt="2025-02-19T07:04:28.114" v="11347" actId="700"/>
          <ac:spMkLst>
            <pc:docMk/>
            <pc:sldMk cId="2494288811" sldId="289"/>
            <ac:spMk id="3" creationId="{328CFF81-C4E3-71F0-2303-ACE7040B5110}"/>
          </ac:spMkLst>
        </pc:spChg>
        <pc:spChg chg="add mod ord">
          <ac:chgData name="Wick, Felix" userId="85efb633-acf6-425d-a271-4f136bfa2fb0" providerId="ADAL" clId="{0FC6A821-C2F7-4E05-BC6A-D25BBCDF3979}" dt="2025-02-19T07:09:10.722" v="11495" actId="20577"/>
          <ac:spMkLst>
            <pc:docMk/>
            <pc:sldMk cId="2494288811" sldId="289"/>
            <ac:spMk id="4" creationId="{AC356F36-9B9A-88AD-C97B-8C59083D3AF4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04:48.732" v="11355" actId="478"/>
        <pc:sldMkLst>
          <pc:docMk/>
          <pc:sldMk cId="1684017852" sldId="290"/>
        </pc:sldMkLst>
        <pc:spChg chg="mod ord">
          <ac:chgData name="Wick, Felix" userId="85efb633-acf6-425d-a271-4f136bfa2fb0" providerId="ADAL" clId="{0FC6A821-C2F7-4E05-BC6A-D25BBCDF3979}" dt="2025-02-19T07:04:42.747" v="11349" actId="700"/>
          <ac:spMkLst>
            <pc:docMk/>
            <pc:sldMk cId="1684017852" sldId="290"/>
            <ac:spMk id="3" creationId="{3A49F485-EA18-9190-E653-1704E81A9A5C}"/>
          </ac:spMkLst>
        </pc:spChg>
        <pc:spChg chg="add mod ord">
          <ac:chgData name="Wick, Felix" userId="85efb633-acf6-425d-a271-4f136bfa2fb0" providerId="ADAL" clId="{0FC6A821-C2F7-4E05-BC6A-D25BBCDF3979}" dt="2025-02-19T07:04:45.221" v="11354" actId="20577"/>
          <ac:spMkLst>
            <pc:docMk/>
            <pc:sldMk cId="1684017852" sldId="290"/>
            <ac:spMk id="4" creationId="{AB93DA75-646B-997D-90BA-943C65BC8189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13:30.937" v="11563" actId="478"/>
        <pc:sldMkLst>
          <pc:docMk/>
          <pc:sldMk cId="3025478582" sldId="291"/>
        </pc:sldMkLst>
        <pc:spChg chg="mod ord">
          <ac:chgData name="Wick, Felix" userId="85efb633-acf6-425d-a271-4f136bfa2fb0" providerId="ADAL" clId="{0FC6A821-C2F7-4E05-BC6A-D25BBCDF3979}" dt="2025-02-19T07:12:43.234" v="11544" actId="700"/>
          <ac:spMkLst>
            <pc:docMk/>
            <pc:sldMk cId="3025478582" sldId="291"/>
            <ac:spMk id="4" creationId="{A1B1C1CF-1515-C047-8AF6-D028176DA3FA}"/>
          </ac:spMkLst>
        </pc:spChg>
        <pc:spChg chg="add mod ord">
          <ac:chgData name="Wick, Felix" userId="85efb633-acf6-425d-a271-4f136bfa2fb0" providerId="ADAL" clId="{0FC6A821-C2F7-4E05-BC6A-D25BBCDF3979}" dt="2025-02-19T07:13:28.192" v="11562" actId="20577"/>
          <ac:spMkLst>
            <pc:docMk/>
            <pc:sldMk cId="3025478582" sldId="291"/>
            <ac:spMk id="5" creationId="{C625DF63-AC16-15CF-32DF-D509884B5A8B}"/>
          </ac:spMkLst>
        </pc:spChg>
      </pc:sldChg>
      <pc:sldChg chg="addSp delSp modSp new mod ord modClrScheme chgLayout">
        <pc:chgData name="Wick, Felix" userId="85efb633-acf6-425d-a271-4f136bfa2fb0" providerId="ADAL" clId="{0FC6A821-C2F7-4E05-BC6A-D25BBCDF3979}" dt="2025-02-19T07:47:58.908" v="12031" actId="1035"/>
        <pc:sldMkLst>
          <pc:docMk/>
          <pc:sldMk cId="4086699569" sldId="292"/>
        </pc:sldMkLst>
        <pc:spChg chg="mod ord">
          <ac:chgData name="Wick, Felix" userId="85efb633-acf6-425d-a271-4f136bfa2fb0" providerId="ADAL" clId="{0FC6A821-C2F7-4E05-BC6A-D25BBCDF3979}" dt="2025-02-19T07:29:54.459" v="11584" actId="700"/>
          <ac:spMkLst>
            <pc:docMk/>
            <pc:sldMk cId="4086699569" sldId="292"/>
            <ac:spMk id="4" creationId="{331B7945-8CFE-16CB-1441-1A15B08388AA}"/>
          </ac:spMkLst>
        </pc:spChg>
        <pc:spChg chg="add mod ord">
          <ac:chgData name="Wick, Felix" userId="85efb633-acf6-425d-a271-4f136bfa2fb0" providerId="ADAL" clId="{0FC6A821-C2F7-4E05-BC6A-D25BBCDF3979}" dt="2025-02-19T07:35:53.977" v="11722" actId="20577"/>
          <ac:spMkLst>
            <pc:docMk/>
            <pc:sldMk cId="4086699569" sldId="292"/>
            <ac:spMk id="5" creationId="{643D5B7E-4433-D60E-AB68-AA7268670075}"/>
          </ac:spMkLst>
        </pc:spChg>
        <pc:spChg chg="add mod">
          <ac:chgData name="Wick, Felix" userId="85efb633-acf6-425d-a271-4f136bfa2fb0" providerId="ADAL" clId="{0FC6A821-C2F7-4E05-BC6A-D25BBCDF3979}" dt="2025-02-19T07:47:34.284" v="11999" actId="20577"/>
          <ac:spMkLst>
            <pc:docMk/>
            <pc:sldMk cId="4086699569" sldId="292"/>
            <ac:spMk id="10" creationId="{E03099AB-3372-0568-5307-52B3C7B213CD}"/>
          </ac:spMkLst>
        </pc:spChg>
        <pc:spChg chg="add mod">
          <ac:chgData name="Wick, Felix" userId="85efb633-acf6-425d-a271-4f136bfa2fb0" providerId="ADAL" clId="{0FC6A821-C2F7-4E05-BC6A-D25BBCDF3979}" dt="2025-02-19T07:47:26.688" v="11983" actId="1036"/>
          <ac:spMkLst>
            <pc:docMk/>
            <pc:sldMk cId="4086699569" sldId="292"/>
            <ac:spMk id="12" creationId="{1A0F7CAB-F95A-B389-B2C0-6E11771258AC}"/>
          </ac:spMkLst>
        </pc:spChg>
        <pc:spChg chg="add mod">
          <ac:chgData name="Wick, Felix" userId="85efb633-acf6-425d-a271-4f136bfa2fb0" providerId="ADAL" clId="{0FC6A821-C2F7-4E05-BC6A-D25BBCDF3979}" dt="2025-02-19T07:47:26.688" v="11983" actId="1036"/>
          <ac:spMkLst>
            <pc:docMk/>
            <pc:sldMk cId="4086699569" sldId="292"/>
            <ac:spMk id="13" creationId="{1BF1C7EB-6BF6-544D-DE9E-0437F5FCDD4A}"/>
          </ac:spMkLst>
        </pc:spChg>
        <pc:spChg chg="add mod">
          <ac:chgData name="Wick, Felix" userId="85efb633-acf6-425d-a271-4f136bfa2fb0" providerId="ADAL" clId="{0FC6A821-C2F7-4E05-BC6A-D25BBCDF3979}" dt="2025-02-19T07:47:58.908" v="12031" actId="1035"/>
          <ac:spMkLst>
            <pc:docMk/>
            <pc:sldMk cId="4086699569" sldId="292"/>
            <ac:spMk id="14" creationId="{9EFCC340-8472-3B23-B5A8-BA7CFF61514F}"/>
          </ac:spMkLst>
        </pc:spChg>
        <pc:picChg chg="add mod">
          <ac:chgData name="Wick, Felix" userId="85efb633-acf6-425d-a271-4f136bfa2fb0" providerId="ADAL" clId="{0FC6A821-C2F7-4E05-BC6A-D25BBCDF3979}" dt="2025-02-19T07:47:26.688" v="11983" actId="1036"/>
          <ac:picMkLst>
            <pc:docMk/>
            <pc:sldMk cId="4086699569" sldId="292"/>
            <ac:picMk id="7" creationId="{8BEE92DE-F661-57D2-54E2-1336766D7F5B}"/>
          </ac:picMkLst>
        </pc:picChg>
        <pc:picChg chg="add mod">
          <ac:chgData name="Wick, Felix" userId="85efb633-acf6-425d-a271-4f136bfa2fb0" providerId="ADAL" clId="{0FC6A821-C2F7-4E05-BC6A-D25BBCDF3979}" dt="2025-02-19T07:47:26.688" v="11983" actId="1036"/>
          <ac:picMkLst>
            <pc:docMk/>
            <pc:sldMk cId="4086699569" sldId="292"/>
            <ac:picMk id="9" creationId="{ABEB4851-8335-222C-1F42-6C15E1B2B7E9}"/>
          </ac:picMkLst>
        </pc:picChg>
      </pc:sldChg>
      <pc:sldChg chg="addSp delSp modSp new mod modClrScheme chgLayout">
        <pc:chgData name="Wick, Felix" userId="85efb633-acf6-425d-a271-4f136bfa2fb0" providerId="ADAL" clId="{0FC6A821-C2F7-4E05-BC6A-D25BBCDF3979}" dt="2025-02-21T15:51:47.950" v="13701" actId="1076"/>
        <pc:sldMkLst>
          <pc:docMk/>
          <pc:sldMk cId="897118942" sldId="293"/>
        </pc:sldMkLst>
        <pc:spChg chg="mod ord">
          <ac:chgData name="Wick, Felix" userId="85efb633-acf6-425d-a271-4f136bfa2fb0" providerId="ADAL" clId="{0FC6A821-C2F7-4E05-BC6A-D25BBCDF3979}" dt="2025-02-19T07:52:32.091" v="12070" actId="700"/>
          <ac:spMkLst>
            <pc:docMk/>
            <pc:sldMk cId="897118942" sldId="293"/>
            <ac:spMk id="4" creationId="{08762BAE-D3E4-70DB-0883-7323C48D97EE}"/>
          </ac:spMkLst>
        </pc:spChg>
        <pc:spChg chg="add mod ord">
          <ac:chgData name="Wick, Felix" userId="85efb633-acf6-425d-a271-4f136bfa2fb0" providerId="ADAL" clId="{0FC6A821-C2F7-4E05-BC6A-D25BBCDF3979}" dt="2025-02-19T08:21:05.353" v="12361"/>
          <ac:spMkLst>
            <pc:docMk/>
            <pc:sldMk cId="897118942" sldId="293"/>
            <ac:spMk id="5" creationId="{1BD69E49-5DE2-2A24-3236-A5BC7C32B317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8" creationId="{BEC23C58-B0BD-45E0-6329-386DC222F4CD}"/>
          </ac:spMkLst>
        </pc:spChg>
        <pc:spChg chg="add mod">
          <ac:chgData name="Wick, Felix" userId="85efb633-acf6-425d-a271-4f136bfa2fb0" providerId="ADAL" clId="{0FC6A821-C2F7-4E05-BC6A-D25BBCDF3979}" dt="2025-02-19T08:30:56.483" v="12589" actId="1037"/>
          <ac:spMkLst>
            <pc:docMk/>
            <pc:sldMk cId="897118942" sldId="293"/>
            <ac:spMk id="9" creationId="{B5DCBFA1-CED7-DBA3-9F89-23277049402E}"/>
          </ac:spMkLst>
        </pc:spChg>
        <pc:spChg chg="add mod">
          <ac:chgData name="Wick, Felix" userId="85efb633-acf6-425d-a271-4f136bfa2fb0" providerId="ADAL" clId="{0FC6A821-C2F7-4E05-BC6A-D25BBCDF3979}" dt="2025-02-20T15:07:01.556" v="13688" actId="20577"/>
          <ac:spMkLst>
            <pc:docMk/>
            <pc:sldMk cId="897118942" sldId="293"/>
            <ac:spMk id="10" creationId="{9657E069-E4C6-3C44-7248-CE0FD4D9E933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15" creationId="{C26F87BE-E44E-8DCD-3FB3-75BF54788FB9}"/>
          </ac:spMkLst>
        </pc:spChg>
        <pc:spChg chg="add mod">
          <ac:chgData name="Wick, Felix" userId="85efb633-acf6-425d-a271-4f136bfa2fb0" providerId="ADAL" clId="{0FC6A821-C2F7-4E05-BC6A-D25BBCDF3979}" dt="2025-02-20T15:07:14.265" v="13691" actId="20577"/>
          <ac:spMkLst>
            <pc:docMk/>
            <pc:sldMk cId="897118942" sldId="293"/>
            <ac:spMk id="16" creationId="{E81DF0BA-A34A-B8B9-AF41-5A249C5744C8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17" creationId="{CB7890B0-70A2-6CE5-8CB4-36F49B2E00A3}"/>
          </ac:spMkLst>
        </pc:spChg>
        <pc:spChg chg="add mod">
          <ac:chgData name="Wick, Felix" userId="85efb633-acf6-425d-a271-4f136bfa2fb0" providerId="ADAL" clId="{0FC6A821-C2F7-4E05-BC6A-D25BBCDF3979}" dt="2025-02-20T15:06:52.322" v="13684" actId="1035"/>
          <ac:spMkLst>
            <pc:docMk/>
            <pc:sldMk cId="897118942" sldId="293"/>
            <ac:spMk id="21" creationId="{62D648A4-A8B3-5B67-A85E-EDBF1FE61524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22" creationId="{CBD6F51A-248B-1C99-1909-B91FFFE6B548}"/>
          </ac:spMkLst>
        </pc:spChg>
        <pc:spChg chg="add mod">
          <ac:chgData name="Wick, Felix" userId="85efb633-acf6-425d-a271-4f136bfa2fb0" providerId="ADAL" clId="{0FC6A821-C2F7-4E05-BC6A-D25BBCDF3979}" dt="2025-02-20T15:06:29.322" v="13660" actId="20577"/>
          <ac:spMkLst>
            <pc:docMk/>
            <pc:sldMk cId="897118942" sldId="293"/>
            <ac:spMk id="24" creationId="{5DCC28FD-A077-0AD2-0D39-A697164A259B}"/>
          </ac:spMkLst>
        </pc:spChg>
        <pc:spChg chg="add mod">
          <ac:chgData name="Wick, Felix" userId="85efb633-acf6-425d-a271-4f136bfa2fb0" providerId="ADAL" clId="{0FC6A821-C2F7-4E05-BC6A-D25BBCDF3979}" dt="2025-02-21T15:51:31.574" v="13692" actId="1076"/>
          <ac:spMkLst>
            <pc:docMk/>
            <pc:sldMk cId="897118942" sldId="293"/>
            <ac:spMk id="25" creationId="{3BC75469-A664-CD09-D65F-C44AB6DFE1E6}"/>
          </ac:spMkLst>
        </pc:spChg>
        <pc:picChg chg="add mod">
          <ac:chgData name="Wick, Felix" userId="85efb633-acf6-425d-a271-4f136bfa2fb0" providerId="ADAL" clId="{0FC6A821-C2F7-4E05-BC6A-D25BBCDF3979}" dt="2025-02-21T15:51:47.950" v="13701" actId="1076"/>
          <ac:picMkLst>
            <pc:docMk/>
            <pc:sldMk cId="897118942" sldId="293"/>
            <ac:picMk id="6" creationId="{7CA4D3B2-327C-4DCF-59E7-FC8EF78E5601}"/>
          </ac:picMkLst>
        </pc:picChg>
        <pc:picChg chg="add mod ord">
          <ac:chgData name="Wick, Felix" userId="85efb633-acf6-425d-a271-4f136bfa2fb0" providerId="ADAL" clId="{0FC6A821-C2F7-4E05-BC6A-D25BBCDF3979}" dt="2025-02-19T08:38:21.634" v="12748" actId="1037"/>
          <ac:picMkLst>
            <pc:docMk/>
            <pc:sldMk cId="897118942" sldId="293"/>
            <ac:picMk id="7" creationId="{DC18F634-B2E5-1DEB-6239-D8215D82B2A2}"/>
          </ac:picMkLst>
        </pc:picChg>
        <pc:cxnChg chg="add mod">
          <ac:chgData name="Wick, Felix" userId="85efb633-acf6-425d-a271-4f136bfa2fb0" providerId="ADAL" clId="{0FC6A821-C2F7-4E05-BC6A-D25BBCDF3979}" dt="2025-02-19T08:38:21.634" v="12748" actId="1037"/>
          <ac:cxnSpMkLst>
            <pc:docMk/>
            <pc:sldMk cId="897118942" sldId="293"/>
            <ac:cxnSpMk id="19" creationId="{537FD0E9-1AF2-B4A7-C09C-26787A6B6C5B}"/>
          </ac:cxnSpMkLst>
        </pc:cxnChg>
        <pc:cxnChg chg="add mod">
          <ac:chgData name="Wick, Felix" userId="85efb633-acf6-425d-a271-4f136bfa2fb0" providerId="ADAL" clId="{0FC6A821-C2F7-4E05-BC6A-D25BBCDF3979}" dt="2025-02-21T15:51:31.574" v="13692" actId="1076"/>
          <ac:cxnSpMkLst>
            <pc:docMk/>
            <pc:sldMk cId="897118942" sldId="293"/>
            <ac:cxnSpMk id="27" creationId="{063432EC-0364-F086-0D5B-5228E6AFD9B1}"/>
          </ac:cxnSpMkLst>
        </pc:cxnChg>
      </pc:sldChg>
      <pc:sldChg chg="addSp delSp modSp new mod">
        <pc:chgData name="Wick, Felix" userId="85efb633-acf6-425d-a271-4f136bfa2fb0" providerId="ADAL" clId="{0FC6A821-C2F7-4E05-BC6A-D25BBCDF3979}" dt="2025-02-19T10:19:47.857" v="13622" actId="20577"/>
        <pc:sldMkLst>
          <pc:docMk/>
          <pc:sldMk cId="2238915457" sldId="294"/>
        </pc:sldMkLst>
        <pc:spChg chg="mod">
          <ac:chgData name="Wick, Felix" userId="85efb633-acf6-425d-a271-4f136bfa2fb0" providerId="ADAL" clId="{0FC6A821-C2F7-4E05-BC6A-D25BBCDF3979}" dt="2025-02-19T08:21:38.787" v="12382" actId="20577"/>
          <ac:spMkLst>
            <pc:docMk/>
            <pc:sldMk cId="2238915457" sldId="294"/>
            <ac:spMk id="2" creationId="{98DA401E-F660-D917-76D6-32AF54C0D2A2}"/>
          </ac:spMkLst>
        </pc:spChg>
        <pc:spChg chg="add del mod">
          <ac:chgData name="Wick, Felix" userId="85efb633-acf6-425d-a271-4f136bfa2fb0" providerId="ADAL" clId="{0FC6A821-C2F7-4E05-BC6A-D25BBCDF3979}" dt="2025-02-19T10:19:47.857" v="13622" actId="20577"/>
          <ac:spMkLst>
            <pc:docMk/>
            <pc:sldMk cId="2238915457" sldId="294"/>
            <ac:spMk id="3" creationId="{A3630185-0B94-4F63-64B4-DE96FB11C111}"/>
          </ac:spMkLst>
        </pc:spChg>
        <pc:spChg chg="add mod">
          <ac:chgData name="Wick, Felix" userId="85efb633-acf6-425d-a271-4f136bfa2fb0" providerId="ADAL" clId="{0FC6A821-C2F7-4E05-BC6A-D25BBCDF3979}" dt="2025-02-19T09:30:06.098" v="13450" actId="164"/>
          <ac:spMkLst>
            <pc:docMk/>
            <pc:sldMk cId="2238915457" sldId="294"/>
            <ac:spMk id="11" creationId="{D1A2FA93-0575-BE8E-AF99-7F236B0654F7}"/>
          </ac:spMkLst>
        </pc:spChg>
        <pc:spChg chg="add mod">
          <ac:chgData name="Wick, Felix" userId="85efb633-acf6-425d-a271-4f136bfa2fb0" providerId="ADAL" clId="{0FC6A821-C2F7-4E05-BC6A-D25BBCDF3979}" dt="2025-02-19T09:30:06.098" v="13450" actId="164"/>
          <ac:spMkLst>
            <pc:docMk/>
            <pc:sldMk cId="2238915457" sldId="294"/>
            <ac:spMk id="12" creationId="{379745A9-76CF-3CBA-0F62-7698192D4608}"/>
          </ac:spMkLst>
        </pc:spChg>
        <pc:spChg chg="add mod">
          <ac:chgData name="Wick, Felix" userId="85efb633-acf6-425d-a271-4f136bfa2fb0" providerId="ADAL" clId="{0FC6A821-C2F7-4E05-BC6A-D25BBCDF3979}" dt="2025-02-19T09:30:06.098" v="13450" actId="164"/>
          <ac:spMkLst>
            <pc:docMk/>
            <pc:sldMk cId="2238915457" sldId="294"/>
            <ac:spMk id="14" creationId="{4967C019-F650-FBEE-3EF2-BAFBAB285F17}"/>
          </ac:spMkLst>
        </pc:spChg>
        <pc:grpChg chg="add mod">
          <ac:chgData name="Wick, Felix" userId="85efb633-acf6-425d-a271-4f136bfa2fb0" providerId="ADAL" clId="{0FC6A821-C2F7-4E05-BC6A-D25BBCDF3979}" dt="2025-02-19T09:30:06.098" v="13450" actId="164"/>
          <ac:grpSpMkLst>
            <pc:docMk/>
            <pc:sldMk cId="2238915457" sldId="294"/>
            <ac:grpSpMk id="15" creationId="{EE59FF9E-C5D9-731C-6147-0D9367B1E028}"/>
          </ac:grpSpMkLst>
        </pc:grpChg>
        <pc:picChg chg="add mod">
          <ac:chgData name="Wick, Felix" userId="85efb633-acf6-425d-a271-4f136bfa2fb0" providerId="ADAL" clId="{0FC6A821-C2F7-4E05-BC6A-D25BBCDF3979}" dt="2025-02-19T09:09:52.852" v="12817" actId="1076"/>
          <ac:picMkLst>
            <pc:docMk/>
            <pc:sldMk cId="2238915457" sldId="294"/>
            <ac:picMk id="8" creationId="{7CDD89AB-43DD-EDB1-3292-238E25E1DCEC}"/>
          </ac:picMkLst>
        </pc:picChg>
        <pc:picChg chg="add mod">
          <ac:chgData name="Wick, Felix" userId="85efb633-acf6-425d-a271-4f136bfa2fb0" providerId="ADAL" clId="{0FC6A821-C2F7-4E05-BC6A-D25BBCDF3979}" dt="2025-02-19T09:30:06.098" v="13450" actId="164"/>
          <ac:picMkLst>
            <pc:docMk/>
            <pc:sldMk cId="2238915457" sldId="294"/>
            <ac:picMk id="10" creationId="{33699C84-E7FA-D668-FF39-0050CBC62692}"/>
          </ac:picMkLst>
        </pc:picChg>
      </pc:sldChg>
      <pc:sldChg chg="addSp delSp modSp mod modClrScheme chgLayout">
        <pc:chgData name="Wick, Felix" userId="85efb633-acf6-425d-a271-4f136bfa2fb0" providerId="ADAL" clId="{0FC6A821-C2F7-4E05-BC6A-D25BBCDF3979}" dt="2025-03-01T22:35:36.800" v="13799" actId="1076"/>
        <pc:sldMkLst>
          <pc:docMk/>
          <pc:sldMk cId="3880299081" sldId="295"/>
        </pc:sldMkLst>
        <pc:spChg chg="mod ord">
          <ac:chgData name="Wick, Felix" userId="85efb633-acf6-425d-a271-4f136bfa2fb0" providerId="ADAL" clId="{0FC6A821-C2F7-4E05-BC6A-D25BBCDF3979}" dt="2025-03-01T22:34:51.832" v="13781" actId="700"/>
          <ac:spMkLst>
            <pc:docMk/>
            <pc:sldMk cId="3880299081" sldId="295"/>
            <ac:spMk id="4" creationId="{452EA861-C54C-9A78-A38F-6A28F2F80EFC}"/>
          </ac:spMkLst>
        </pc:spChg>
        <pc:grpChg chg="mod">
          <ac:chgData name="Wick, Felix" userId="85efb633-acf6-425d-a271-4f136bfa2fb0" providerId="ADAL" clId="{0FC6A821-C2F7-4E05-BC6A-D25BBCDF3979}" dt="2025-03-01T22:35:36.800" v="13799" actId="1076"/>
          <ac:grpSpMkLst>
            <pc:docMk/>
            <pc:sldMk cId="3880299081" sldId="295"/>
            <ac:grpSpMk id="3" creationId="{276617AB-55FF-532B-4468-5CE396EFEFFB}"/>
          </ac:grpSpMkLst>
        </pc:grpChg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1725869777" sldId="298"/>
        </pc:sldMkLst>
      </pc:sldChg>
      <pc:sldChg chg="ord">
        <pc:chgData name="Wick, Felix" userId="85efb633-acf6-425d-a271-4f136bfa2fb0" providerId="ADAL" clId="{0FC6A821-C2F7-4E05-BC6A-D25BBCDF3979}" dt="2025-03-02T20:26:34.083" v="13828"/>
        <pc:sldMkLst>
          <pc:docMk/>
          <pc:sldMk cId="1745706541" sldId="298"/>
        </pc:sldMkLst>
      </pc:sldChg>
      <pc:sldChg chg="ord">
        <pc:chgData name="Wick, Felix" userId="85efb633-acf6-425d-a271-4f136bfa2fb0" providerId="ADAL" clId="{0FC6A821-C2F7-4E05-BC6A-D25BBCDF3979}" dt="2025-03-01T22:31:49.619" v="13757"/>
        <pc:sldMkLst>
          <pc:docMk/>
          <pc:sldMk cId="3482469869" sldId="307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1622526462" sldId="308"/>
        </pc:sldMkLst>
      </pc:sldChg>
      <pc:sldChg chg="del">
        <pc:chgData name="Wick, Felix" userId="85efb633-acf6-425d-a271-4f136bfa2fb0" providerId="ADAL" clId="{0FC6A821-C2F7-4E05-BC6A-D25BBCDF3979}" dt="2025-03-01T22:50:08.979" v="13801" actId="47"/>
        <pc:sldMkLst>
          <pc:docMk/>
          <pc:sldMk cId="1362627355" sldId="312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2374894024" sldId="312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1797479947" sldId="335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250824180" sldId="336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905033964" sldId="338"/>
        </pc:sldMkLst>
      </pc:sldChg>
      <pc:sldChg chg="del">
        <pc:chgData name="Wick, Felix" userId="85efb633-acf6-425d-a271-4f136bfa2fb0" providerId="ADAL" clId="{0FC6A821-C2F7-4E05-BC6A-D25BBCDF3979}" dt="2025-03-01T22:33:39.987" v="13760" actId="47"/>
        <pc:sldMkLst>
          <pc:docMk/>
          <pc:sldMk cId="798234312" sldId="339"/>
        </pc:sldMkLst>
      </pc:sldChg>
      <pc:sldChg chg="modSp mod ord">
        <pc:chgData name="Wick, Felix" userId="85efb633-acf6-425d-a271-4f136bfa2fb0" providerId="ADAL" clId="{0FC6A821-C2F7-4E05-BC6A-D25BBCDF3979}" dt="2025-03-01T22:34:26.085" v="13780" actId="20577"/>
        <pc:sldMkLst>
          <pc:docMk/>
          <pc:sldMk cId="3021744670" sldId="342"/>
        </pc:sldMkLst>
        <pc:spChg chg="mod">
          <ac:chgData name="Wick, Felix" userId="85efb633-acf6-425d-a271-4f136bfa2fb0" providerId="ADAL" clId="{0FC6A821-C2F7-4E05-BC6A-D25BBCDF3979}" dt="2025-03-01T22:34:26.085" v="13780" actId="20577"/>
          <ac:spMkLst>
            <pc:docMk/>
            <pc:sldMk cId="3021744670" sldId="342"/>
            <ac:spMk id="5" creationId="{B793464B-DF9F-1607-D7DF-CA737DCD35A0}"/>
          </ac:spMkLst>
        </pc:spChg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113058588" sldId="356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3475156982" sldId="357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4187252235" sldId="358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962550650" sldId="359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596036425" sldId="360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1933913672" sldId="361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498274708" sldId="362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3297315860" sldId="372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1245956603" sldId="373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3522937676" sldId="3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5B078-1777-46D4-9D04-B875D12EE51E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F2515-B9CB-4718-9F46-759EEA6AC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99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3C22-CA64-081F-2A64-1983D1FAA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A92AA-79B1-2F4D-6578-9AF782601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BB0D3-DAA0-0D1E-5C74-94E63E31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117C3-FDB0-4799-82D8-CB8FCABE2C2E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C2C38-ED4C-40CD-995D-DDE54DDD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D12C9-84B9-915D-ECF2-E250860E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64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6947-63CF-F888-6021-5C0FAC1E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44AFB-2C2B-C0E1-ED75-80B476B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F06D6-A782-EDEB-C3AF-B714BADF2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F0B9-09F5-4423-8B28-405BC206AF03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BF07C-5833-43FA-2AD1-36EF2F32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49E51-0078-91D0-BA31-91E51593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CAF141-6D3B-25C1-2539-4EAE678A5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F3732-DB3B-E4E6-BCC0-54BD286F4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54551-DC17-52C9-7522-A1FB3748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51D9-BD61-47A9-BFAF-808E6E514DA2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F48C-3707-5970-C5ED-2205678A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D3EB4-D36D-80F2-283B-0092DDEA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1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BFD1-9F1A-D5B7-80D7-54427F1D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6FD7-B9F4-A270-337C-58220261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BDD45-5FE0-46D5-204F-68B70D90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563A-AC93-4C75-9F6B-A5AB37CC0672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03ED-B6A2-1F42-89D7-F92AAB90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EB3E5-2E7C-A369-D3CC-C401EEAC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95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53A21-B031-F49B-7B5B-DB8E0FE7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734CC-B5BA-7FEC-3DA3-D9D4C2559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BF5C8-A897-EBDB-D923-212B3FF8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4187-8E0B-4A73-8A60-85515B66A34A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B7D00-94D0-03C0-4AA3-2012A9E5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76904-510D-CEA7-8664-FAE6338E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27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4449-2065-6577-33D1-5D670BB2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A3FF-9949-4B01-8836-2291C042A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2044C-E946-5B2D-DBC1-B3DD04575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AAC52-01FB-FE2B-4349-E9139448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0ED7-1A84-47AB-82C5-7414C49019EF}" type="datetime1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39C3-B151-1182-8DF4-AFEC16C9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3310A-C5CE-99A6-6A52-C2077249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0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7AF1-5873-F65A-C517-99003C48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FBE7D-6C9D-FD0D-B1FF-D05310175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2B070-D024-7D1F-E243-2B8C8F4C1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4569F-E0EB-B1D4-E991-E4344C8A9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A1388-6964-89E6-FC87-F304AB83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383A4F-7F76-F34B-5874-EB491CCA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2CEA-FEB0-4348-A8D9-4127BA40C32E}" type="datetime1">
              <a:rPr lang="en-GB" smtClean="0"/>
              <a:t>20/03/2025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948F7-9E66-3F8E-6B5F-36D6A307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BBAD4-4D9A-6897-3533-E752F7E9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53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0E2B-379C-05AF-3D6D-F1AE6BFD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DEAEA-850A-1713-0B9B-654D4E25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222B-A9C6-4286-AF54-F484037138AC}" type="datetime1">
              <a:rPr lang="en-GB" smtClean="0"/>
              <a:t>20/03/2025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35F07-34B7-0741-6A0D-B6170155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09284-D36E-0AD4-129D-DCF668B3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6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38E9B-8758-490B-B6C0-A762D701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FE49-4E29-4A3A-9234-223C8C539D2E}" type="datetime1">
              <a:rPr lang="en-GB" smtClean="0"/>
              <a:t>20/03/2025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92744-9291-9647-B670-812D2E4C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50A1B-C006-9D31-F78E-B207FEE1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7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9BB7-818C-38D7-146E-79763402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98484-2F06-96CC-0F87-527222312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F0B00-B527-AAF3-B672-93CD84AA9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9A888-73FC-BA13-22F7-EA3D97FDA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4D18-EFEC-48D2-AE4A-13168F838CE7}" type="datetime1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E07E1-8DEC-24E4-5BC3-CC6B92FE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9CE73-91AD-A049-E061-171BEFAE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64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835E-BA6A-E000-6D6E-A702B6B2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E2120-8A7C-DED6-A1BB-FB14C6D1C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6547-8FB9-6E6F-82EB-8ED61B45D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79BBB-1C4A-9C12-98DD-6C8CC9C34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6F790-3D9E-48DE-AEA2-A4CEC90591D8}" type="datetime1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565AE-D424-B3A0-ABEC-738091B5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C9587-3D07-94E5-51C0-57871A0D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584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CF5041-EF53-7E00-D997-8BDA3298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5CE3A-78B1-701C-FA7A-EFEFDD634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2A93-E86B-5CA2-0ADB-CFC3DEE31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C0800-A8EC-4BA4-87DD-693F15B0D129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CC779-1886-5A55-CBE2-F990312DF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BD439-69BD-3AC0-9E81-CAF2C4A0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48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ightsimaging.springeropen.com/articles/10.1007/s13244-018-0639-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0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blesite.org/contents/media/images/2017/21/4028-Image.html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image-kernels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40.png"/><Relationship Id="rId3" Type="http://schemas.openxmlformats.org/officeDocument/2006/relationships/image" Target="../media/image371.png"/><Relationship Id="rId7" Type="http://schemas.openxmlformats.org/officeDocument/2006/relationships/image" Target="../media/image410.png"/><Relationship Id="rId12" Type="http://schemas.openxmlformats.org/officeDocument/2006/relationships/image" Target="../media/image43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64.jpg"/><Relationship Id="rId5" Type="http://schemas.openxmlformats.org/officeDocument/2006/relationships/image" Target="../media/image390.png"/><Relationship Id="rId10" Type="http://schemas.openxmlformats.org/officeDocument/2006/relationships/image" Target="../media/image63.jpg"/><Relationship Id="rId4" Type="http://schemas.openxmlformats.org/officeDocument/2006/relationships/image" Target="../media/image380.png"/><Relationship Id="rId9" Type="http://schemas.openxmlformats.org/officeDocument/2006/relationships/image" Target="../media/image6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0.png"/><Relationship Id="rId4" Type="http://schemas.openxmlformats.org/officeDocument/2006/relationships/image" Target="../media/image80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31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0.png"/><Relationship Id="rId4" Type="http://schemas.openxmlformats.org/officeDocument/2006/relationships/image" Target="../media/image3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5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FC59-491C-2B73-7F75-AA0EC4191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Digital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CD40E-4BB6-AAE6-6003-28F5036D4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6784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ee with a cross between it&#10;&#10;AI-generated content may be incorrect.">
            <a:extLst>
              <a:ext uri="{FF2B5EF4-FFF2-40B4-BE49-F238E27FC236}">
                <a16:creationId xmlns:a16="http://schemas.microsoft.com/office/drawing/2014/main" id="{DC18F634-B2E5-1DEB-6239-D8215D82B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8" y="2239732"/>
            <a:ext cx="8136467" cy="35675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BD69E49-5DE2-2A24-3236-A5BC7C32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62BAE-D3E4-70DB-0883-7323C48D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23C58-B0BD-45E0-6329-386DC222F4CD}"/>
              </a:ext>
            </a:extLst>
          </p:cNvPr>
          <p:cNvSpPr txBox="1"/>
          <p:nvPr/>
        </p:nvSpPr>
        <p:spPr>
          <a:xfrm>
            <a:off x="4602474" y="5798839"/>
            <a:ext cx="174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focal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CBFA1-CED7-DBA3-9F89-23277049402E}"/>
              </a:ext>
            </a:extLst>
          </p:cNvPr>
          <p:cNvSpPr txBox="1"/>
          <p:nvPr/>
        </p:nvSpPr>
        <p:spPr>
          <a:xfrm>
            <a:off x="4811375" y="1518723"/>
            <a:ext cx="2004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scaled object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7E069-E4C6-3C44-7248-CE0FD4D9E933}"/>
                  </a:ext>
                </a:extLst>
              </p:cNvPr>
              <p:cNvSpPr txBox="1"/>
              <p:nvPr/>
            </p:nvSpPr>
            <p:spPr>
              <a:xfrm>
                <a:off x="2255704" y="1875354"/>
                <a:ext cx="22367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object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7E069-E4C6-3C44-7248-CE0FD4D9E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704" y="1875354"/>
                <a:ext cx="2236703" cy="830997"/>
              </a:xfrm>
              <a:prstGeom prst="rect">
                <a:avLst/>
              </a:prstGeom>
              <a:blipFill>
                <a:blip r:embed="rId3"/>
                <a:stretch>
                  <a:fillRect l="-4087" t="-5882" r="-3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F87BE-E44E-8DCD-3FB3-75BF54788FB9}"/>
                  </a:ext>
                </a:extLst>
              </p:cNvPr>
              <p:cNvSpPr txBox="1"/>
              <p:nvPr/>
            </p:nvSpPr>
            <p:spPr>
              <a:xfrm>
                <a:off x="5472616" y="6171684"/>
                <a:ext cx="241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F87BE-E44E-8DCD-3FB3-75BF54788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616" y="6171684"/>
                <a:ext cx="241476" cy="369332"/>
              </a:xfrm>
              <a:prstGeom prst="rect">
                <a:avLst/>
              </a:prstGeom>
              <a:blipFill>
                <a:blip r:embed="rId4"/>
                <a:stretch>
                  <a:fillRect l="-48718" t="-1639" r="-41026" b="-32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1DF0BA-A34A-B8B9-AF41-5A249C5744C8}"/>
                  </a:ext>
                </a:extLst>
              </p:cNvPr>
              <p:cNvSpPr txBox="1"/>
              <p:nvPr/>
            </p:nvSpPr>
            <p:spPr>
              <a:xfrm>
                <a:off x="7038558" y="3788732"/>
                <a:ext cx="2466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1DF0BA-A34A-B8B9-AF41-5A249C574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58" y="3788732"/>
                <a:ext cx="246670" cy="369332"/>
              </a:xfrm>
              <a:prstGeom prst="rect">
                <a:avLst/>
              </a:prstGeom>
              <a:blipFill>
                <a:blip r:embed="rId5"/>
                <a:stretch>
                  <a:fillRect l="-20000" r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CB7890B0-70A2-6CE5-8CB4-36F49B2E00A3}"/>
              </a:ext>
            </a:extLst>
          </p:cNvPr>
          <p:cNvSpPr/>
          <p:nvPr/>
        </p:nvSpPr>
        <p:spPr>
          <a:xfrm>
            <a:off x="6693740" y="3196996"/>
            <a:ext cx="354054" cy="15528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FD0E9-1AF2-B4A7-C09C-26787A6B6C5B}"/>
              </a:ext>
            </a:extLst>
          </p:cNvPr>
          <p:cNvCxnSpPr>
            <a:cxnSpLocks/>
          </p:cNvCxnSpPr>
          <p:nvPr/>
        </p:nvCxnSpPr>
        <p:spPr>
          <a:xfrm>
            <a:off x="1969339" y="2328334"/>
            <a:ext cx="2720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648A4-A8B3-5B67-A85E-EDBF1FE61524}"/>
                  </a:ext>
                </a:extLst>
              </p:cNvPr>
              <p:cNvSpPr txBox="1"/>
              <p:nvPr/>
            </p:nvSpPr>
            <p:spPr>
              <a:xfrm>
                <a:off x="189402" y="3771798"/>
                <a:ext cx="2353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648A4-A8B3-5B67-A85E-EDBF1FE6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2" y="3771798"/>
                <a:ext cx="235321" cy="369332"/>
              </a:xfrm>
              <a:prstGeom prst="rect">
                <a:avLst/>
              </a:prstGeom>
              <a:blipFill>
                <a:blip r:embed="rId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CBD6F51A-248B-1C99-1909-B91FFFE6B548}"/>
              </a:ext>
            </a:extLst>
          </p:cNvPr>
          <p:cNvSpPr/>
          <p:nvPr/>
        </p:nvSpPr>
        <p:spPr>
          <a:xfrm rot="10800000">
            <a:off x="458811" y="2448622"/>
            <a:ext cx="354054" cy="30495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C28FD-A077-0AD2-0D39-A697164A259B}"/>
                  </a:ext>
                </a:extLst>
              </p:cNvPr>
              <p:cNvSpPr txBox="1"/>
              <p:nvPr/>
            </p:nvSpPr>
            <p:spPr>
              <a:xfrm>
                <a:off x="7520709" y="1364204"/>
                <a:ext cx="4590737" cy="16608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3D world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 to 2D image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C28FD-A077-0AD2-0D39-A697164A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709" y="1364204"/>
                <a:ext cx="4590737" cy="1660839"/>
              </a:xfrm>
              <a:prstGeom prst="rect">
                <a:avLst/>
              </a:prstGeom>
              <a:blipFill>
                <a:blip r:embed="rId7"/>
                <a:stretch>
                  <a:fillRect l="-1987" t="-25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BC75469-A664-CD09-D65F-C44AB6DFE1E6}"/>
              </a:ext>
            </a:extLst>
          </p:cNvPr>
          <p:cNvSpPr txBox="1"/>
          <p:nvPr/>
        </p:nvSpPr>
        <p:spPr>
          <a:xfrm>
            <a:off x="8772305" y="3395133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losing depth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3432EC-0364-F086-0D5B-5228E6AFD9B1}"/>
              </a:ext>
            </a:extLst>
          </p:cNvPr>
          <p:cNvCxnSpPr>
            <a:stCxn id="25" idx="0"/>
            <a:endCxn id="24" idx="2"/>
          </p:cNvCxnSpPr>
          <p:nvPr/>
        </p:nvCxnSpPr>
        <p:spPr>
          <a:xfrm flipH="1" flipV="1">
            <a:off x="9816078" y="3025043"/>
            <a:ext cx="21583" cy="370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rge pumpkin lying on grass&#10;&#10;AI-generated content may be incorrect.">
            <a:extLst>
              <a:ext uri="{FF2B5EF4-FFF2-40B4-BE49-F238E27FC236}">
                <a16:creationId xmlns:a16="http://schemas.microsoft.com/office/drawing/2014/main" id="{7CA4D3B2-327C-4DCF-59E7-FC8EF78E56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18" y="4042222"/>
            <a:ext cx="3475628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1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401E-F660-D917-76D6-32AF54C0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Lens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0185-0B94-4F63-64B4-DE96FB11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50823"/>
            <a:ext cx="53763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ideal pinhole is infinitesimally small: larger diameter/aperture makes image blurrier (but also allows more light to pass through: higher </a:t>
            </a:r>
            <a:r>
              <a:rPr lang="en-GB" sz="2200" dirty="0">
                <a:sym typeface="Wingdings" panose="05000000000000000000" pitchFamily="2" charset="2"/>
              </a:rPr>
              <a:t>intensity of image pixels</a:t>
            </a:r>
            <a:r>
              <a:rPr lang="en-GB" sz="2200" dirty="0"/>
              <a:t>)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 use optical lens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lens camera can be described with pinhole camera model, if:</a:t>
            </a:r>
          </a:p>
          <a:p>
            <a:r>
              <a:rPr lang="en-GB" sz="2200" dirty="0"/>
              <a:t>only central rays are considered</a:t>
            </a:r>
          </a:p>
          <a:p>
            <a:r>
              <a:rPr lang="en-GB" sz="2200" dirty="0"/>
              <a:t>lens camera is in focus (focus distance of lens camera equal to focus length of pinhole camera)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B0926-AE7E-B483-24CD-EDA6EC0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 descr="A tree with different colored lines&#10;&#10;AI-generated content may be incorrect.">
            <a:extLst>
              <a:ext uri="{FF2B5EF4-FFF2-40B4-BE49-F238E27FC236}">
                <a16:creationId xmlns:a16="http://schemas.microsoft.com/office/drawing/2014/main" id="{7CDD89AB-43DD-EDB1-3292-238E25E1D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326"/>
            <a:ext cx="5875867" cy="492793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59FF9E-C5D9-731C-6147-0D9367B1E028}"/>
              </a:ext>
            </a:extLst>
          </p:cNvPr>
          <p:cNvGrpSpPr/>
          <p:nvPr/>
        </p:nvGrpSpPr>
        <p:grpSpPr>
          <a:xfrm>
            <a:off x="7149850" y="4627562"/>
            <a:ext cx="3348817" cy="1989102"/>
            <a:chOff x="7149850" y="4627562"/>
            <a:chExt cx="3348817" cy="1989102"/>
          </a:xfrm>
        </p:grpSpPr>
        <p:pic>
          <p:nvPicPr>
            <p:cNvPr id="10" name="Picture 9" descr="A diagram of a tree with a diagram of a tree&#10;&#10;AI-generated content may be incorrect.">
              <a:extLst>
                <a:ext uri="{FF2B5EF4-FFF2-40B4-BE49-F238E27FC236}">
                  <a16:creationId xmlns:a16="http://schemas.microsoft.com/office/drawing/2014/main" id="{33699C84-E7FA-D668-FF39-0050CBC6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850" y="4627562"/>
              <a:ext cx="3348817" cy="198910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A2FA93-0575-BE8E-AF99-7F236B0654F7}"/>
                </a:ext>
              </a:extLst>
            </p:cNvPr>
            <p:cNvSpPr/>
            <p:nvPr/>
          </p:nvSpPr>
          <p:spPr>
            <a:xfrm>
              <a:off x="8849659" y="6214533"/>
              <a:ext cx="108075" cy="1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9745A9-76CF-3CBA-0F62-7698192D4608}"/>
                </a:ext>
              </a:extLst>
            </p:cNvPr>
            <p:cNvSpPr/>
            <p:nvPr/>
          </p:nvSpPr>
          <p:spPr>
            <a:xfrm>
              <a:off x="9780993" y="6222996"/>
              <a:ext cx="108075" cy="1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67C019-F650-FBEE-3EF2-BAFBAB285F17}"/>
                </a:ext>
              </a:extLst>
            </p:cNvPr>
            <p:cNvSpPr/>
            <p:nvPr/>
          </p:nvSpPr>
          <p:spPr>
            <a:xfrm>
              <a:off x="10153523" y="6493933"/>
              <a:ext cx="108075" cy="1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91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4D761-342F-4566-F010-88EC4682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Image Sensors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135D-B167-E636-B6CD-68E321D2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66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evice&#10;&#10;Description automatically generated">
            <a:extLst>
              <a:ext uri="{FF2B5EF4-FFF2-40B4-BE49-F238E27FC236}">
                <a16:creationId xmlns:a16="http://schemas.microsoft.com/office/drawing/2014/main" id="{163121C2-4F81-8C9E-424C-E2390D074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11" y="1462088"/>
            <a:ext cx="4610621" cy="5030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7F8B3-679E-E418-C039-003E7D14E2FB}"/>
              </a:ext>
            </a:extLst>
          </p:cNvPr>
          <p:cNvSpPr txBox="1"/>
          <p:nvPr/>
        </p:nvSpPr>
        <p:spPr>
          <a:xfrm>
            <a:off x="10573682" y="1825625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 be digitized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E41B87-BBF8-5CC4-58B1-263E74D5381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074150" y="2194957"/>
            <a:ext cx="1279650" cy="435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771FE8-A681-DC24-0DE4-DBA321BA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Photons to Electrons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A3CE-E40D-81FA-236B-DBCE36352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79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largely replaced chemical and </a:t>
            </a:r>
            <a:r>
              <a:rPr lang="en-GB" sz="2400" dirty="0" err="1"/>
              <a:t>analog</a:t>
            </a:r>
            <a:r>
              <a:rPr lang="en-GB" sz="2400" dirty="0"/>
              <a:t> imaging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single sensor: photodiode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sensor strips: motion perpendicular to strip for imaging in other direction, used in CT</a:t>
            </a:r>
          </a:p>
          <a:p>
            <a:pPr marL="0" indent="0">
              <a:buNone/>
            </a:pPr>
            <a:endParaRPr lang="en-GB" sz="2400" dirty="0"/>
          </a:p>
          <a:p>
            <a:pPr marL="0" indent="0" algn="l">
              <a:buNone/>
            </a:pPr>
            <a:r>
              <a:rPr lang="en-GB" sz="2400" dirty="0"/>
              <a:t>sensor arrays: used in digital cameras (in focal plane, outputs proportional to integral of light received at each sensor)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91713-208E-07A7-5AE6-C6CFA69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92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0754-274B-B1CD-B8E7-2B694850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Popular Sensors: CCD and CMOS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69A58-A37A-8D6E-D3F5-56ED9074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14</a:t>
            </a:fld>
            <a:endParaRPr lang="en-GB"/>
          </a:p>
        </p:txBody>
      </p:sp>
      <p:pic>
        <p:nvPicPr>
          <p:cNvPr id="8" name="Content Placeholder 7" descr="A screenshot of a diagram&#10;&#10;Description automatically generated">
            <a:extLst>
              <a:ext uri="{FF2B5EF4-FFF2-40B4-BE49-F238E27FC236}">
                <a16:creationId xmlns:a16="http://schemas.microsoft.com/office/drawing/2014/main" id="{B9408980-6C9B-FD2C-0769-2F8B0A5CF33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1" y="1743155"/>
            <a:ext cx="5181600" cy="3105150"/>
          </a:xfrm>
        </p:spPr>
      </p:pic>
      <p:pic>
        <p:nvPicPr>
          <p:cNvPr id="10" name="Picture 9" descr="A diagram of a metal-oxide semi-automatic circuit&#10;&#10;Description automatically generated">
            <a:extLst>
              <a:ext uri="{FF2B5EF4-FFF2-40B4-BE49-F238E27FC236}">
                <a16:creationId xmlns:a16="http://schemas.microsoft.com/office/drawing/2014/main" id="{3912E8F6-DF9F-1071-C022-39208FC62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1" y="1743155"/>
            <a:ext cx="4927600" cy="3096751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DC439E88-3152-240F-B848-4A624A6C0CEB}"/>
              </a:ext>
            </a:extLst>
          </p:cNvPr>
          <p:cNvSpPr/>
          <p:nvPr/>
        </p:nvSpPr>
        <p:spPr>
          <a:xfrm>
            <a:off x="1752601" y="3699932"/>
            <a:ext cx="76200" cy="52493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978891E-35EE-A734-4682-BE383566A798}"/>
              </a:ext>
            </a:extLst>
          </p:cNvPr>
          <p:cNvSpPr/>
          <p:nvPr/>
        </p:nvSpPr>
        <p:spPr>
          <a:xfrm rot="16200000">
            <a:off x="3399368" y="4730748"/>
            <a:ext cx="76200" cy="52493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4AE09-754D-ABC0-8742-72318007CFC8}"/>
              </a:ext>
            </a:extLst>
          </p:cNvPr>
          <p:cNvSpPr txBox="1"/>
          <p:nvPr/>
        </p:nvSpPr>
        <p:spPr>
          <a:xfrm>
            <a:off x="584201" y="5170122"/>
            <a:ext cx="5266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larger light-sensitive areas, lower noise level</a:t>
            </a:r>
          </a:p>
          <a:p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used in high end video cameras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C81B8B-E2ED-748F-5072-6FF9F4D48AD9}"/>
              </a:ext>
            </a:extLst>
          </p:cNvPr>
          <p:cNvSpPr txBox="1"/>
          <p:nvPr/>
        </p:nvSpPr>
        <p:spPr>
          <a:xfrm>
            <a:off x="6426201" y="5170122"/>
            <a:ext cx="5032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lower power consumption, typically smaller</a:t>
            </a:r>
          </a:p>
          <a:p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used in most consumer product cameras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F97C8-542B-3136-1981-04D2C497B608}"/>
              </a:ext>
            </a:extLst>
          </p:cNvPr>
          <p:cNvSpPr txBox="1"/>
          <p:nvPr/>
        </p:nvSpPr>
        <p:spPr>
          <a:xfrm>
            <a:off x="6671078" y="1363691"/>
            <a:ext cx="211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active pixel sensor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9C983-466F-8173-0805-322FE85D3EA3}"/>
              </a:ext>
            </a:extLst>
          </p:cNvPr>
          <p:cNvSpPr txBox="1"/>
          <p:nvPr/>
        </p:nvSpPr>
        <p:spPr>
          <a:xfrm>
            <a:off x="1029216" y="6239974"/>
            <a:ext cx="94731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GB" dirty="0"/>
              <a:t>n</a:t>
            </a:r>
            <a:r>
              <a:rPr lang="en-GB" sz="1800" dirty="0"/>
              <a:t>o individual silicon cells, but microlens</a:t>
            </a:r>
            <a:r>
              <a:rPr lang="en-GB" dirty="0"/>
              <a:t>es</a:t>
            </a:r>
            <a:r>
              <a:rPr lang="en-GB" sz="1800" dirty="0"/>
              <a:t> </a:t>
            </a:r>
            <a:r>
              <a:rPr lang="en-GB" dirty="0"/>
              <a:t>on top of each pixel</a:t>
            </a:r>
            <a:r>
              <a:rPr lang="en-GB" sz="1800" dirty="0"/>
              <a:t> to focus light on sensitive areas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A306-3D59-2DB0-E156-A829B4127D69}"/>
              </a:ext>
            </a:extLst>
          </p:cNvPr>
          <p:cNvSpPr txBox="1"/>
          <p:nvPr/>
        </p:nvSpPr>
        <p:spPr>
          <a:xfrm>
            <a:off x="4919135" y="2010319"/>
            <a:ext cx="64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E1272D-3A98-97AC-3AF0-B1F5D88ED3F4}"/>
              </a:ext>
            </a:extLst>
          </p:cNvPr>
          <p:cNvCxnSpPr>
            <a:cxnSpLocks/>
          </p:cNvCxnSpPr>
          <p:nvPr/>
        </p:nvCxnSpPr>
        <p:spPr>
          <a:xfrm flipH="1">
            <a:off x="4288368" y="2285998"/>
            <a:ext cx="698499" cy="198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85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44AA3-3B6D-6F8D-A888-C2741A65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15</a:t>
            </a:fld>
            <a:endParaRPr lang="en-GB"/>
          </a:p>
        </p:txBody>
      </p:sp>
      <p:pic>
        <p:nvPicPr>
          <p:cNvPr id="9" name="Picture 8" descr="A diagram of a complex process&#10;&#10;AI-generated content may be incorrect.">
            <a:extLst>
              <a:ext uri="{FF2B5EF4-FFF2-40B4-BE49-F238E27FC236}">
                <a16:creationId xmlns:a16="http://schemas.microsoft.com/office/drawing/2014/main" id="{6F242208-49CD-46BB-7BA1-37C69B07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86" y="4590371"/>
            <a:ext cx="5496227" cy="2131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6B2FE1-75C0-16E4-777D-9020F810BC9D}"/>
              </a:ext>
            </a:extLst>
          </p:cNvPr>
          <p:cNvSpPr txBox="1"/>
          <p:nvPr/>
        </p:nvSpPr>
        <p:spPr>
          <a:xfrm>
            <a:off x="488456" y="3429000"/>
            <a:ext cx="4736726" cy="120032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camera shutter opens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photodiodes: photons to electrons, store in potential well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camera shutter closes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CDBF788-D06E-369F-57DD-84926F2F3C18}"/>
              </a:ext>
            </a:extLst>
          </p:cNvPr>
          <p:cNvSpPr/>
          <p:nvPr/>
        </p:nvSpPr>
        <p:spPr>
          <a:xfrm rot="5400000">
            <a:off x="4699190" y="3193562"/>
            <a:ext cx="424770" cy="2368851"/>
          </a:xfrm>
          <a:prstGeom prst="leftBrace">
            <a:avLst>
              <a:gd name="adj1" fmla="val 14313"/>
              <a:gd name="adj2" fmla="val 7374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BC26F3-0B59-37B6-8E2B-F4B396D92BE9}"/>
              </a:ext>
            </a:extLst>
          </p:cNvPr>
          <p:cNvSpPr txBox="1"/>
          <p:nvPr/>
        </p:nvSpPr>
        <p:spPr>
          <a:xfrm>
            <a:off x="6475753" y="3429000"/>
            <a:ext cx="4945780" cy="9233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dirty="0"/>
              <a:t>read-out of potential wells, conversion to </a:t>
            </a:r>
            <a:r>
              <a:rPr lang="en-GB" dirty="0" err="1"/>
              <a:t>analog</a:t>
            </a:r>
            <a:r>
              <a:rPr lang="en-GB" dirty="0"/>
              <a:t> signals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dirty="0"/>
              <a:t>conversion to digital signals (intensity levels)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AE8AC1-12A2-B6EC-0AA0-B03633852569}"/>
              </a:ext>
            </a:extLst>
          </p:cNvPr>
          <p:cNvCxnSpPr>
            <a:cxnSpLocks/>
          </p:cNvCxnSpPr>
          <p:nvPr/>
        </p:nvCxnSpPr>
        <p:spPr>
          <a:xfrm flipH="1">
            <a:off x="7171267" y="4377987"/>
            <a:ext cx="58114" cy="251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FED1A-EF7D-E6A8-C024-E8502E9C3D69}"/>
              </a:ext>
            </a:extLst>
          </p:cNvPr>
          <p:cNvGrpSpPr/>
          <p:nvPr/>
        </p:nvGrpSpPr>
        <p:grpSpPr>
          <a:xfrm>
            <a:off x="3047999" y="0"/>
            <a:ext cx="6096000" cy="3197138"/>
            <a:chOff x="3047999" y="0"/>
            <a:chExt cx="6096000" cy="3197138"/>
          </a:xfrm>
        </p:grpSpPr>
        <p:pic>
          <p:nvPicPr>
            <p:cNvPr id="7" name="Picture 6" descr="A diagram of a modern photography pipeline&#10;&#10;AI-generated content may be incorrect.">
              <a:extLst>
                <a:ext uri="{FF2B5EF4-FFF2-40B4-BE49-F238E27FC236}">
                  <a16:creationId xmlns:a16="http://schemas.microsoft.com/office/drawing/2014/main" id="{659ABA2E-0378-B06D-C2DF-05E66246E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999" y="0"/>
              <a:ext cx="6096000" cy="319713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C63A0A-DBB1-B16D-EF12-C6FB87BF0437}"/>
                </a:ext>
              </a:extLst>
            </p:cNvPr>
            <p:cNvSpPr/>
            <p:nvPr/>
          </p:nvSpPr>
          <p:spPr>
            <a:xfrm>
              <a:off x="7738533" y="1490133"/>
              <a:ext cx="1105580" cy="17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67846D-BF12-6928-748F-84D37062B5A0}"/>
                </a:ext>
              </a:extLst>
            </p:cNvPr>
            <p:cNvSpPr/>
            <p:nvPr/>
          </p:nvSpPr>
          <p:spPr>
            <a:xfrm>
              <a:off x="5225182" y="2882899"/>
              <a:ext cx="1105580" cy="22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AD9AEB-1AA7-C6A2-B00A-E621A774D366}"/>
                </a:ext>
              </a:extLst>
            </p:cNvPr>
            <p:cNvSpPr/>
            <p:nvPr/>
          </p:nvSpPr>
          <p:spPr>
            <a:xfrm>
              <a:off x="6632953" y="2908299"/>
              <a:ext cx="1105580" cy="22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A76D5-4149-9332-72A5-ED179F2D0F06}"/>
                </a:ext>
              </a:extLst>
            </p:cNvPr>
            <p:cNvSpPr/>
            <p:nvPr/>
          </p:nvSpPr>
          <p:spPr>
            <a:xfrm>
              <a:off x="8038419" y="2889374"/>
              <a:ext cx="1105580" cy="22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9434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356F36-9B9A-88AD-C97B-8C59083D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Pixels &amp; Intensity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CFF81-C4E3-71F0-2303-ACE7040B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288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7E1E-2117-5C4D-03CE-25C1B6B2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Digitizing: Sampling &amp; Quantization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E5568-BC9F-B2D6-C4FD-502CE6A5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57D3F78-C18B-0D5D-69F7-C08E1CCC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75" y="1448502"/>
            <a:ext cx="5957776" cy="5272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A08DE-21FC-03E4-A47D-71CE6861EE5B}"/>
              </a:ext>
            </a:extLst>
          </p:cNvPr>
          <p:cNvSpPr txBox="1"/>
          <p:nvPr/>
        </p:nvSpPr>
        <p:spPr>
          <a:xfrm>
            <a:off x="18313" y="5046133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digitizing the coordinate values: pixels</a:t>
            </a:r>
          </a:p>
        </p:txBody>
      </p:sp>
      <p:pic>
        <p:nvPicPr>
          <p:cNvPr id="7" name="Picture 6" descr="A close-up of a pixelated object&#10;&#10;Description automatically generated">
            <a:extLst>
              <a:ext uri="{FF2B5EF4-FFF2-40B4-BE49-F238E27FC236}">
                <a16:creationId xmlns:a16="http://schemas.microsoft.com/office/drawing/2014/main" id="{534F56D3-D376-DB1F-38BA-D38FFBEE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76" y="2640368"/>
            <a:ext cx="4380047" cy="2541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CEB7C-4531-8F6E-FA0E-62F900022F5D}"/>
              </a:ext>
            </a:extLst>
          </p:cNvPr>
          <p:cNvSpPr txBox="1"/>
          <p:nvPr/>
        </p:nvSpPr>
        <p:spPr>
          <a:xfrm>
            <a:off x="7308115" y="5669448"/>
            <a:ext cx="323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digitizing the amplitude values: discrete intensity levels</a:t>
            </a:r>
          </a:p>
        </p:txBody>
      </p:sp>
    </p:spTree>
    <p:extLst>
      <p:ext uri="{BB962C8B-B14F-4D97-AF65-F5344CB8AC3E}">
        <p14:creationId xmlns:p14="http://schemas.microsoft.com/office/powerpoint/2010/main" val="3291115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9C65-6F3F-DA72-26F1-EF0F9839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Discrete Intensity Levels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33ACC-55D2-3BA9-BDC4-942FFC5CB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733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image data: 2D grid (matrix) of pixels with different intensity values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intensity resolution:</a:t>
                </a:r>
              </a:p>
              <a:p>
                <a:pPr marL="0" indent="0">
                  <a:buNone/>
                </a:pPr>
                <a:r>
                  <a:rPr lang="en-GB" sz="2400" dirty="0"/>
                  <a:t>common to use one byte (2</a:t>
                </a:r>
                <a:r>
                  <a:rPr lang="en-GB" sz="2400" baseline="30000" dirty="0"/>
                  <a:t>8</a:t>
                </a:r>
                <a:r>
                  <a:rPr lang="en-GB" sz="2400" dirty="0"/>
                  <a:t>) to express possible intensity values (8-bit image)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0 = black, 255 = white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storage requirement for, e.g.,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1024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1024</m:t>
                    </m:r>
                  </m:oMath>
                </a14:m>
                <a:r>
                  <a:rPr lang="en-GB" sz="2400" dirty="0"/>
                  <a:t> 8-bit image (grayscale): ~1 MB</a:t>
                </a:r>
              </a:p>
              <a:p>
                <a:pPr marL="0" indent="0">
                  <a:buNone/>
                </a:pPr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GB" sz="2400" dirty="0"/>
                  <a:t>3 for RGB </a:t>
                </a:r>
                <a:r>
                  <a:rPr lang="en-GB" sz="2400" dirty="0" err="1"/>
                  <a:t>color</a:t>
                </a:r>
                <a:r>
                  <a:rPr lang="en-GB" sz="2400" dirty="0"/>
                  <a:t> images)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33ACC-55D2-3BA9-BDC4-942FFC5CB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7333" cy="4351338"/>
              </a:xfrm>
              <a:blipFill>
                <a:blip r:embed="rId2"/>
                <a:stretch>
                  <a:fillRect l="-1695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777A2113-43AC-0A96-D18E-15CFE3B4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199" y="365125"/>
            <a:ext cx="3911601" cy="5353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72245-B9A4-7655-8A10-FA481AB661FB}"/>
              </a:ext>
            </a:extLst>
          </p:cNvPr>
          <p:cNvSpPr txBox="1"/>
          <p:nvPr/>
        </p:nvSpPr>
        <p:spPr>
          <a:xfrm>
            <a:off x="11087541" y="59307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95DE2-7A98-8226-78E8-667F8B79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857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9621-C019-C402-554C-76CC22DA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as Two-Dimensional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5C259-A4BB-FD19-66CA-459D303C85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51790" cy="2746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image can be seen as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intensity at position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digital image: discrete (sampled and quantized) version of this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5C259-A4BB-FD19-66CA-459D303C8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51790" cy="2746375"/>
              </a:xfrm>
              <a:blipFill>
                <a:blip r:embed="rId2"/>
                <a:stretch>
                  <a:fillRect l="-2117" t="-3769" r="-3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51F9CD4A-23B3-CA3A-BE83-49AC27F41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4" y="4579936"/>
            <a:ext cx="6711323" cy="14700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C26F-DD02-2EBB-A6CF-B97FBE97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black and white diagram of a pyramid&#10;&#10;Description automatically generated">
            <a:extLst>
              <a:ext uri="{FF2B5EF4-FFF2-40B4-BE49-F238E27FC236}">
                <a16:creationId xmlns:a16="http://schemas.microsoft.com/office/drawing/2014/main" id="{E5CE135D-4374-B801-0E2C-4BAF32223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61" y="1460500"/>
            <a:ext cx="481973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4459-4504-F256-A1D1-00FC7889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Image Acquisition Process</a:t>
            </a:r>
          </a:p>
        </p:txBody>
      </p:sp>
      <p:pic>
        <p:nvPicPr>
          <p:cNvPr id="5" name="Picture 4" descr="A diagram of a solar panel&#10;&#10;Description automatically generated">
            <a:extLst>
              <a:ext uri="{FF2B5EF4-FFF2-40B4-BE49-F238E27FC236}">
                <a16:creationId xmlns:a16="http://schemas.microsoft.com/office/drawing/2014/main" id="{82DA046C-F6DF-7B0F-FF9B-AE0F2CE08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67" y="1692178"/>
            <a:ext cx="8593667" cy="48006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0845D-60F6-1757-F1B2-26D1B921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13414-56C6-91DF-E806-9A5E75127C7B}"/>
              </a:ext>
            </a:extLst>
          </p:cNvPr>
          <p:cNvSpPr txBox="1"/>
          <p:nvPr/>
        </p:nvSpPr>
        <p:spPr>
          <a:xfrm>
            <a:off x="0" y="5098534"/>
            <a:ext cx="250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reflection or absorption (e.g., X-rays) of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65FFF-372E-CBC5-55F5-71C152D93C98}"/>
              </a:ext>
            </a:extLst>
          </p:cNvPr>
          <p:cNvSpPr txBox="1"/>
          <p:nvPr/>
        </p:nvSpPr>
        <p:spPr>
          <a:xfrm>
            <a:off x="1400525" y="3040290"/>
            <a:ext cx="221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e.g., lens to focus light on image plane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4333E2-5F3F-0479-42C2-E79222C087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506841" y="3686621"/>
            <a:ext cx="2539292" cy="538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306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B789-6F79-6DD9-214D-5FCFC321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670D5-D8D4-D571-BF8E-2FB07B86F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45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range of intensity levels:</a:t>
            </a:r>
          </a:p>
          <a:p>
            <a:r>
              <a:rPr lang="en-GB" dirty="0"/>
              <a:t>maximum measurable intensity determined by saturation</a:t>
            </a:r>
          </a:p>
          <a:p>
            <a:r>
              <a:rPr lang="en-GB" dirty="0"/>
              <a:t>minimum detectable intensity determined by noise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contrast: difference in intensity between highest and lowest intensity levels in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EC8DC-AF07-5983-5B13-6EA7D258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20</a:t>
            </a:fld>
            <a:endParaRPr lang="en-GB"/>
          </a:p>
        </p:txBody>
      </p:sp>
      <p:pic>
        <p:nvPicPr>
          <p:cNvPr id="8" name="Picture 7" descr="A collage of images of different sizes of pills&#10;&#10;Description automatically generated">
            <a:extLst>
              <a:ext uri="{FF2B5EF4-FFF2-40B4-BE49-F238E27FC236}">
                <a16:creationId xmlns:a16="http://schemas.microsoft.com/office/drawing/2014/main" id="{6F8FBD64-12B1-DCAB-BB9F-298BBE0AA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48" y="1525596"/>
            <a:ext cx="5689252" cy="4830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DBA4B-08E1-8AFC-915A-7F55D7DA0AB1}"/>
              </a:ext>
            </a:extLst>
          </p:cNvPr>
          <p:cNvSpPr txBox="1"/>
          <p:nvPr/>
        </p:nvSpPr>
        <p:spPr>
          <a:xfrm>
            <a:off x="9347374" y="1156264"/>
            <a:ext cx="23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intensity histograms:</a:t>
            </a:r>
          </a:p>
        </p:txBody>
      </p:sp>
    </p:spTree>
    <p:extLst>
      <p:ext uri="{BB962C8B-B14F-4D97-AF65-F5344CB8AC3E}">
        <p14:creationId xmlns:p14="http://schemas.microsoft.com/office/powerpoint/2010/main" val="188345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light and dark&#10;&#10;Description automatically generated">
            <a:extLst>
              <a:ext uri="{FF2B5EF4-FFF2-40B4-BE49-F238E27FC236}">
                <a16:creationId xmlns:a16="http://schemas.microsoft.com/office/drawing/2014/main" id="{3960C422-998F-160A-600A-078D00C91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3592345"/>
            <a:ext cx="6408758" cy="3129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A77F7-F52A-424F-CCEC-5AE9D98B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Transformations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56C021-F7B7-EEE3-74D2-7662DF667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2"/>
            <a:ext cx="10515600" cy="578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e.g., image enhancement through contrast manipulation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7FD20-8F69-CB41-152D-3290404B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21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E68CF-BCD8-8498-1AC2-55560D563752}"/>
              </a:ext>
            </a:extLst>
          </p:cNvPr>
          <p:cNvSpPr txBox="1"/>
          <p:nvPr/>
        </p:nvSpPr>
        <p:spPr>
          <a:xfrm>
            <a:off x="1329268" y="2422794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contrast stretching</a:t>
            </a:r>
            <a:r>
              <a:rPr lang="en-GB" sz="2000" dirty="0"/>
              <a:t> (expanding range of intensity levels):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544B1-F366-BD40-D6A2-11A276EFFE24}"/>
              </a:ext>
            </a:extLst>
          </p:cNvPr>
          <p:cNvSpPr txBox="1"/>
          <p:nvPr/>
        </p:nvSpPr>
        <p:spPr>
          <a:xfrm>
            <a:off x="4594575" y="2268906"/>
            <a:ext cx="2519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thresholding</a:t>
            </a:r>
            <a:r>
              <a:rPr lang="en-GB" sz="2000" dirty="0"/>
              <a:t> (differentiation of foreground and background regions):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70B556-4919-B5C9-A754-D025517FA8D7}"/>
              </a:ext>
            </a:extLst>
          </p:cNvPr>
          <p:cNvSpPr/>
          <p:nvPr/>
        </p:nvSpPr>
        <p:spPr>
          <a:xfrm>
            <a:off x="880535" y="2268906"/>
            <a:ext cx="3412066" cy="445256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3E60C8-5215-4A28-486F-B9D10E2D48F4}"/>
              </a:ext>
            </a:extLst>
          </p:cNvPr>
          <p:cNvSpPr/>
          <p:nvPr/>
        </p:nvSpPr>
        <p:spPr>
          <a:xfrm>
            <a:off x="4335442" y="2268906"/>
            <a:ext cx="2903049" cy="445256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3FA9B-3A9C-FF35-5F86-99CE799C3AA4}"/>
              </a:ext>
            </a:extLst>
          </p:cNvPr>
          <p:cNvSpPr txBox="1"/>
          <p:nvPr/>
        </p:nvSpPr>
        <p:spPr>
          <a:xfrm>
            <a:off x="7105785" y="34836"/>
            <a:ext cx="50513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lighten or darken image simply by adding or subtracting a fixed value from the pixel intensities</a:t>
            </a:r>
          </a:p>
        </p:txBody>
      </p:sp>
      <p:pic>
        <p:nvPicPr>
          <p:cNvPr id="6" name="Picture 5" descr="A collage of a painting of a person&#10;&#10;AI-generated content may be incorrect.">
            <a:extLst>
              <a:ext uri="{FF2B5EF4-FFF2-40B4-BE49-F238E27FC236}">
                <a16:creationId xmlns:a16="http://schemas.microsoft.com/office/drawing/2014/main" id="{24CE0416-02E7-EC4C-7DE3-E9201C870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4" y="3438457"/>
            <a:ext cx="4690625" cy="1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5B9D7-52D0-FC3F-77B8-8E16539C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Power-Law Transformations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0DA3A-C102-8D80-706B-5321F9C75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</a:t>
            </a:r>
            <a:r>
              <a:rPr lang="en-GB" sz="2800" dirty="0"/>
              <a:t>imultaneous spreading and compression of intensity levels</a:t>
            </a:r>
          </a:p>
          <a:p>
            <a:pPr marL="0" indent="0">
              <a:buNone/>
            </a:pPr>
            <a:r>
              <a:rPr lang="en-GB" sz="2800" dirty="0"/>
              <a:t>e.g., gamma correction: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714B-F6C8-14ED-4B7F-93130EC5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22</a:t>
            </a:fld>
            <a:endParaRPr lang="en-GB"/>
          </a:p>
        </p:txBody>
      </p:sp>
      <p:pic>
        <p:nvPicPr>
          <p:cNvPr id="11" name="Picture 10" descr="A diagram of a function&#10;&#10;Description automatically generated">
            <a:extLst>
              <a:ext uri="{FF2B5EF4-FFF2-40B4-BE49-F238E27FC236}">
                <a16:creationId xmlns:a16="http://schemas.microsoft.com/office/drawing/2014/main" id="{10E320E8-3AF4-C185-CF63-A79E215A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6" y="2830853"/>
            <a:ext cx="4165598" cy="38906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0E2D31-B787-4E47-A2C7-8BF713D13B26}"/>
                  </a:ext>
                </a:extLst>
              </p:cNvPr>
              <p:cNvSpPr txBox="1"/>
              <p:nvPr/>
            </p:nvSpPr>
            <p:spPr>
              <a:xfrm>
                <a:off x="4775192" y="4043629"/>
                <a:ext cx="11153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GB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0E2D31-B787-4E47-A2C7-8BF713D13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2" y="4043629"/>
                <a:ext cx="111537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collage of an aerial view of a city&#10;&#10;AI-generated content may be incorrect.">
            <a:extLst>
              <a:ext uri="{FF2B5EF4-FFF2-40B4-BE49-F238E27FC236}">
                <a16:creationId xmlns:a16="http://schemas.microsoft.com/office/drawing/2014/main" id="{1426C954-BD17-FB56-2912-447472542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68" y="2555486"/>
            <a:ext cx="4000699" cy="4028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B04E82-ECB6-EE33-B176-D6050DEE847F}"/>
                  </a:ext>
                </a:extLst>
              </p:cNvPr>
              <p:cNvSpPr txBox="1"/>
              <p:nvPr/>
            </p:nvSpPr>
            <p:spPr>
              <a:xfrm>
                <a:off x="10960292" y="3416178"/>
                <a:ext cx="78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B04E82-ECB6-EE33-B176-D6050DEE8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292" y="3416178"/>
                <a:ext cx="780470" cy="276999"/>
              </a:xfrm>
              <a:prstGeom prst="rect">
                <a:avLst/>
              </a:prstGeom>
              <a:blipFill>
                <a:blip r:embed="rId5"/>
                <a:stretch>
                  <a:fillRect l="-7813" r="-7031" b="-2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586C3-9A92-8F26-95F7-5B43CE24DB74}"/>
                  </a:ext>
                </a:extLst>
              </p:cNvPr>
              <p:cNvSpPr txBox="1"/>
              <p:nvPr/>
            </p:nvSpPr>
            <p:spPr>
              <a:xfrm>
                <a:off x="6066200" y="5418666"/>
                <a:ext cx="78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586C3-9A92-8F26-95F7-5B43CE24D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200" y="5418666"/>
                <a:ext cx="780470" cy="276999"/>
              </a:xfrm>
              <a:prstGeom prst="rect">
                <a:avLst/>
              </a:prstGeom>
              <a:blipFill>
                <a:blip r:embed="rId6"/>
                <a:stretch>
                  <a:fillRect l="-7031" r="-7813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B5FCD7-13F1-4142-2DC1-5C20B16C9A2F}"/>
                  </a:ext>
                </a:extLst>
              </p:cNvPr>
              <p:cNvSpPr txBox="1"/>
              <p:nvPr/>
            </p:nvSpPr>
            <p:spPr>
              <a:xfrm>
                <a:off x="10963565" y="5418666"/>
                <a:ext cx="78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B5FCD7-13F1-4142-2DC1-5C20B16C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565" y="5418666"/>
                <a:ext cx="780470" cy="276999"/>
              </a:xfrm>
              <a:prstGeom prst="rect">
                <a:avLst/>
              </a:prstGeom>
              <a:blipFill>
                <a:blip r:embed="rId7"/>
                <a:stretch>
                  <a:fillRect l="-6977" r="-6977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196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36D5-A7FE-26CC-69EE-CF98643B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 Equalization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E8E9F4-7C6C-8FE5-E9CE-A09990E3E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64548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automatic contrast stretching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=0, 1, 2,…,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global transformation function: based on intensity distribution of entire image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local histogram equalization by restricting transformation to pixel neighborhoods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E8E9F4-7C6C-8FE5-E9CE-A09990E3E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64548" cy="4351338"/>
              </a:xfrm>
              <a:blipFill>
                <a:blip r:embed="rId2"/>
                <a:stretch>
                  <a:fillRect l="-2260" t="-3081" r="-22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156D9-B42C-CD29-C5E5-FB62C622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23</a:t>
            </a:fld>
            <a:endParaRPr lang="en-GB"/>
          </a:p>
        </p:txBody>
      </p:sp>
      <p:pic>
        <p:nvPicPr>
          <p:cNvPr id="10" name="Picture 9" descr="A graph and a picture of a person&#10;&#10;Description automatically generated">
            <a:extLst>
              <a:ext uri="{FF2B5EF4-FFF2-40B4-BE49-F238E27FC236}">
                <a16:creationId xmlns:a16="http://schemas.microsoft.com/office/drawing/2014/main" id="{8EAEDF21-2AD9-451F-8060-6C50A4BBD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02" y="1269155"/>
            <a:ext cx="5193498" cy="2190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197E2-DBA1-09FB-F0F9-AF9B6891A8B5}"/>
              </a:ext>
            </a:extLst>
          </p:cNvPr>
          <p:cNvSpPr txBox="1"/>
          <p:nvPr/>
        </p:nvSpPr>
        <p:spPr>
          <a:xfrm>
            <a:off x="7776081" y="3717732"/>
            <a:ext cx="302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 histogram equalization: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DF40CC-AA40-B4A9-FD1C-9116F64D245F}"/>
                  </a:ext>
                </a:extLst>
              </p:cNvPr>
              <p:cNvSpPr txBox="1"/>
              <p:nvPr/>
            </p:nvSpPr>
            <p:spPr>
              <a:xfrm>
                <a:off x="3344333" y="2463799"/>
                <a:ext cx="2595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number of pixels in bin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DF40CC-AA40-B4A9-FD1C-9116F64D2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33" y="2463799"/>
                <a:ext cx="2595390" cy="369332"/>
              </a:xfrm>
              <a:prstGeom prst="rect">
                <a:avLst/>
              </a:prstGeom>
              <a:blipFill>
                <a:blip r:embed="rId4"/>
                <a:stretch>
                  <a:fillRect l="-2118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E39D03-580C-D728-DC25-1A6175082C76}"/>
              </a:ext>
            </a:extLst>
          </p:cNvPr>
          <p:cNvCxnSpPr/>
          <p:nvPr/>
        </p:nvCxnSpPr>
        <p:spPr>
          <a:xfrm flipH="1">
            <a:off x="3344333" y="2751667"/>
            <a:ext cx="326141" cy="38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lose-up of a pile of coffee beans&#10;&#10;Description automatically generated">
            <a:extLst>
              <a:ext uri="{FF2B5EF4-FFF2-40B4-BE49-F238E27FC236}">
                <a16:creationId xmlns:a16="http://schemas.microsoft.com/office/drawing/2014/main" id="{8542DD13-BA92-560A-3338-720954F66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051" y="4076371"/>
            <a:ext cx="4582399" cy="22692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E789B4-0C48-EBC8-EFC0-14838A3C20BE}"/>
              </a:ext>
            </a:extLst>
          </p:cNvPr>
          <p:cNvSpPr txBox="1"/>
          <p:nvPr/>
        </p:nvSpPr>
        <p:spPr>
          <a:xfrm>
            <a:off x="36897" y="3631962"/>
            <a:ext cx="183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number of pixels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9146D-9922-FB85-FBE5-A5037FF91D1B}"/>
              </a:ext>
            </a:extLst>
          </p:cNvPr>
          <p:cNvCxnSpPr>
            <a:cxnSpLocks/>
          </p:cNvCxnSpPr>
          <p:nvPr/>
        </p:nvCxnSpPr>
        <p:spPr>
          <a:xfrm flipV="1">
            <a:off x="1117600" y="3352800"/>
            <a:ext cx="812800" cy="364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37B37B-9A72-A9BC-A01E-EBCAAC649A20}"/>
              </a:ext>
            </a:extLst>
          </p:cNvPr>
          <p:cNvSpPr txBox="1"/>
          <p:nvPr/>
        </p:nvSpPr>
        <p:spPr>
          <a:xfrm>
            <a:off x="36897" y="2240392"/>
            <a:ext cx="259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maximum intensity level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C552FE-3F71-61A4-6AFC-D4F07F3CDF8B}"/>
              </a:ext>
            </a:extLst>
          </p:cNvPr>
          <p:cNvCxnSpPr>
            <a:cxnSpLocks/>
          </p:cNvCxnSpPr>
          <p:nvPr/>
        </p:nvCxnSpPr>
        <p:spPr>
          <a:xfrm>
            <a:off x="1447800" y="2523456"/>
            <a:ext cx="294801" cy="306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804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4CA06-588D-55EE-263A-D6110C84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B238-0194-F510-8D0A-7C58CC07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Spatial Resolution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B03C9D-070A-DB8F-8FB0-394A5C9F47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pixels per unit distance: e.g., pixels per inch (ppi)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anose="05000000000000000000" pitchFamily="2" charset="2"/>
                  </a:rPr>
                  <a:t> determines print size of digital image with given pixel count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do not confuse digital image resolution with screen resolution</a:t>
                </a:r>
              </a:p>
              <a:p>
                <a:pPr marL="0" indent="0">
                  <a:buNone/>
                </a:pPr>
                <a:r>
                  <a:rPr lang="de-DE" sz="2400" dirty="0"/>
                  <a:t>e.g., iPhone 16 Pro Max: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2868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×1320</m:t>
                    </m:r>
                  </m:oMath>
                </a14:m>
                <a:r>
                  <a:rPr lang="de-DE" sz="2400" dirty="0"/>
                  <a:t> pixels, 6.9 inches diagonal </a:t>
                </a:r>
                <a:r>
                  <a:rPr lang="de-DE" sz="2400" dirty="0">
                    <a:sym typeface="Wingdings" panose="05000000000000000000" pitchFamily="2" charset="2"/>
                  </a:rPr>
                  <a:t> </a:t>
                </a:r>
                <a:r>
                  <a:rPr lang="de-DE" sz="2400" dirty="0"/>
                  <a:t>460 ppi</a:t>
                </a:r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also, do not confuse with dots per inch (dpi): property of the printer</a:t>
                </a:r>
                <a:endParaRPr lang="de-DE" sz="2400" b="0" i="0" dirty="0">
                  <a:solidFill>
                    <a:srgbClr val="A1A1A6"/>
                  </a:solidFill>
                  <a:effectLst/>
                  <a:latin typeface="SF Pro Tex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B03C9D-070A-DB8F-8FB0-394A5C9F4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928" t="-1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B0624-65ED-A115-6E3F-B6FF6E6A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24</a:t>
            </a:fld>
            <a:endParaRPr lang="en-GB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5FA4FF-D86E-1286-558B-D6E79F953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2" y="2553281"/>
            <a:ext cx="2700867" cy="1809041"/>
          </a:xfrm>
          <a:prstGeom prst="rect">
            <a:avLst/>
          </a:prstGeom>
        </p:spPr>
      </p:pic>
      <p:pic>
        <p:nvPicPr>
          <p:cNvPr id="9" name="Picture 8" descr="A mountain range with a yellow cross-section&#10;&#10;Description automatically generated with medium confidence">
            <a:extLst>
              <a:ext uri="{FF2B5EF4-FFF2-40B4-BE49-F238E27FC236}">
                <a16:creationId xmlns:a16="http://schemas.microsoft.com/office/drawing/2014/main" id="{4A4208EF-CC33-6492-8176-C99767517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65" y="2547975"/>
            <a:ext cx="2700867" cy="1814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EEC591-4C30-F479-F2D5-2575D2729ECA}"/>
              </a:ext>
            </a:extLst>
          </p:cNvPr>
          <p:cNvSpPr txBox="1"/>
          <p:nvPr/>
        </p:nvSpPr>
        <p:spPr>
          <a:xfrm>
            <a:off x="4196157" y="3244334"/>
            <a:ext cx="1903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same resolutions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4522C-8D00-1B23-E768-51631C729DE7}"/>
              </a:ext>
            </a:extLst>
          </p:cNvPr>
          <p:cNvSpPr txBox="1"/>
          <p:nvPr/>
        </p:nvSpPr>
        <p:spPr>
          <a:xfrm>
            <a:off x="7872550" y="136525"/>
            <a:ext cx="4208416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600" dirty="0"/>
              <a:t>image size: number of pixels</a:t>
            </a:r>
          </a:p>
        </p:txBody>
      </p:sp>
    </p:spTree>
    <p:extLst>
      <p:ext uri="{BB962C8B-B14F-4D97-AF65-F5344CB8AC3E}">
        <p14:creationId xmlns:p14="http://schemas.microsoft.com/office/powerpoint/2010/main" val="300822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CF2110E-8436-55AB-4DB8-C33FC357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from Astronomy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B6C2A-F998-4FF4-D994-919060FC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 descr="A building on a mountain&#10;&#10;Description automatically generated">
            <a:extLst>
              <a:ext uri="{FF2B5EF4-FFF2-40B4-BE49-F238E27FC236}">
                <a16:creationId xmlns:a16="http://schemas.microsoft.com/office/drawing/2014/main" id="{A6258438-E931-6147-C9A3-934FF6956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" y="3810447"/>
            <a:ext cx="7719017" cy="2959411"/>
          </a:xfrm>
          <a:prstGeom prst="rect">
            <a:avLst/>
          </a:prstGeom>
        </p:spPr>
      </p:pic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67B58BE6-4C67-EC09-917B-64A1DBE68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40" y="88142"/>
            <a:ext cx="4578280" cy="281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D5DE5-9C42-A08A-6C2F-CB777F6AD412}"/>
              </a:ext>
            </a:extLst>
          </p:cNvPr>
          <p:cNvSpPr txBox="1"/>
          <p:nvPr/>
        </p:nvSpPr>
        <p:spPr>
          <a:xfrm>
            <a:off x="838200" y="2150403"/>
            <a:ext cx="3767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Vera C. Rubin Observatory</a:t>
            </a:r>
          </a:p>
          <a:p>
            <a:endParaRPr lang="de-DE" sz="2400" dirty="0"/>
          </a:p>
          <a:p>
            <a:r>
              <a:rPr lang="de-DE" sz="2400" dirty="0"/>
              <a:t>first light expected in 2025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E124D5-7351-0E87-2953-8395E74CD05D}"/>
              </a:ext>
            </a:extLst>
          </p:cNvPr>
          <p:cNvSpPr txBox="1"/>
          <p:nvPr/>
        </p:nvSpPr>
        <p:spPr>
          <a:xfrm>
            <a:off x="8077200" y="3022823"/>
            <a:ext cx="4034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largest digital camera ever made: 3.2-gigapixel CCD</a:t>
            </a:r>
          </a:p>
        </p:txBody>
      </p:sp>
    </p:spTree>
    <p:extLst>
      <p:ext uri="{BB962C8B-B14F-4D97-AF65-F5344CB8AC3E}">
        <p14:creationId xmlns:p14="http://schemas.microsoft.com/office/powerpoint/2010/main" val="2804577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DA75-646B-997D-90BA-943C65BC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49F485-EA18-9190-E653-1704E81A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17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948-607E-BBA5-F2D6-843E94D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Colors in the Human Eye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C8578-E836-299E-1D77-22B40B3F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3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retina: image sensor of human eye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two kinds of light receptors on surface of retina: rods (monochromatic vision) and cones (color-sensitve cells)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three types of cones: red, green, blue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combinations of red, green, and blue create perceived colors</a:t>
            </a:r>
          </a:p>
        </p:txBody>
      </p:sp>
      <p:pic>
        <p:nvPicPr>
          <p:cNvPr id="5" name="Picture 4" descr="A diagram of a chart&#10;&#10;Description automatically generated with medium confidence">
            <a:extLst>
              <a:ext uri="{FF2B5EF4-FFF2-40B4-BE49-F238E27FC236}">
                <a16:creationId xmlns:a16="http://schemas.microsoft.com/office/drawing/2014/main" id="{A9454570-4129-B4A8-E3BB-8796EBA9C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10" y="2485496"/>
            <a:ext cx="5750290" cy="42359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4154-B36E-019E-F222-77FC116A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6" descr="A diagram of the eyeball&#10;&#10;Description automatically generated">
            <a:extLst>
              <a:ext uri="{FF2B5EF4-FFF2-40B4-BE49-F238E27FC236}">
                <a16:creationId xmlns:a16="http://schemas.microsoft.com/office/drawing/2014/main" id="{B2E3D100-D4B6-914E-A936-70297C0DD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0"/>
            <a:ext cx="3333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6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A360-D52F-9E69-AAAC-C915393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</a:t>
            </a:r>
            <a:r>
              <a:rPr lang="en-GB" dirty="0" err="1"/>
              <a:t>Colors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FD48-7AF4-0782-AE03-F9A1658A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de-DE" dirty="0"/>
              <a:t>standardization: </a:t>
            </a:r>
          </a:p>
          <a:p>
            <a:pPr marL="0" indent="0" algn="l">
              <a:buNone/>
            </a:pPr>
            <a:r>
              <a:rPr lang="de-DE" dirty="0"/>
              <a:t>use of specific wavelengths for three primary colors red, green, and blue</a:t>
            </a:r>
          </a:p>
          <a:p>
            <a:pPr marL="0" indent="0" algn="l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can reproduce (almost) all visible colors by mixing with different intensities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for printing:</a:t>
            </a:r>
          </a:p>
          <a:p>
            <a:pPr marL="0" indent="0">
              <a:buNone/>
            </a:pPr>
            <a:r>
              <a:rPr lang="de-DE" dirty="0"/>
              <a:t>primary colors of pigments each absorb one primary color of light</a:t>
            </a:r>
          </a:p>
        </p:txBody>
      </p:sp>
      <p:pic>
        <p:nvPicPr>
          <p:cNvPr id="5" name="Picture 4" descr="A diagram of different colors&#10;&#10;Description automatically generated">
            <a:extLst>
              <a:ext uri="{FF2B5EF4-FFF2-40B4-BE49-F238E27FC236}">
                <a16:creationId xmlns:a16="http://schemas.microsoft.com/office/drawing/2014/main" id="{BEA43B42-2924-8901-D19A-D840BCCAE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82" y="0"/>
            <a:ext cx="445551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773B0-F6FA-3D14-52F5-6EA7F3B4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435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C6E0-580D-6442-FF37-800F6DE4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RGB </a:t>
            </a:r>
            <a:r>
              <a:rPr lang="en-GB" dirty="0" err="1"/>
              <a:t>Color</a:t>
            </a:r>
            <a:r>
              <a:rPr lang="en-GB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5FE9-5189-CBF8-37BF-AA2FC19BE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4699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color model for monitors and cameras</a:t>
            </a:r>
          </a:p>
          <a:p>
            <a:pPr marL="0" indent="0">
              <a:buNone/>
            </a:pPr>
            <a:r>
              <a:rPr lang="de-DE" sz="2400" dirty="0"/>
              <a:t>(other color models: CMYK, HSV, ...)</a:t>
            </a:r>
          </a:p>
        </p:txBody>
      </p:sp>
      <p:pic>
        <p:nvPicPr>
          <p:cNvPr id="5" name="Picture 4" descr="A diagram of a cube&#10;&#10;Description automatically generated">
            <a:extLst>
              <a:ext uri="{FF2B5EF4-FFF2-40B4-BE49-F238E27FC236}">
                <a16:creationId xmlns:a16="http://schemas.microsoft.com/office/drawing/2014/main" id="{4E37037E-A991-A4D5-FE7A-86139F68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99" y="5080"/>
            <a:ext cx="4829101" cy="42204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2BD45-DD41-6341-0CA7-2E741967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 descr="A colorful cube with a white background&#10;&#10;Description automatically generated">
            <a:extLst>
              <a:ext uri="{FF2B5EF4-FFF2-40B4-BE49-F238E27FC236}">
                <a16:creationId xmlns:a16="http://schemas.microsoft.com/office/drawing/2014/main" id="{05E50D8A-3B45-5991-BBAE-E30358317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28" y="4009238"/>
            <a:ext cx="2865657" cy="2563441"/>
          </a:xfrm>
          <a:prstGeom prst="rect">
            <a:avLst/>
          </a:prstGeom>
        </p:spPr>
      </p:pic>
      <p:pic>
        <p:nvPicPr>
          <p:cNvPr id="8" name="Picture 7" descr="A diagram of components&#10;&#10;Description automatically generated">
            <a:extLst>
              <a:ext uri="{FF2B5EF4-FFF2-40B4-BE49-F238E27FC236}">
                <a16:creationId xmlns:a16="http://schemas.microsoft.com/office/drawing/2014/main" id="{E3D73339-2289-803C-504B-A8DB9F2C8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5" y="3438516"/>
            <a:ext cx="6873729" cy="3284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3879C9-9C8E-460C-4BA2-1A08C1DE57EA}"/>
                  </a:ext>
                </a:extLst>
              </p:cNvPr>
              <p:cNvSpPr txBox="1"/>
              <p:nvPr/>
            </p:nvSpPr>
            <p:spPr>
              <a:xfrm>
                <a:off x="8115789" y="5214456"/>
                <a:ext cx="23449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dirty="0"/>
                  <a:t>RGB 24-bit color cube</a:t>
                </a:r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de-DE" dirty="0"/>
                  <a:t> bits)</a:t>
                </a:r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3879C9-9C8E-460C-4BA2-1A08C1DE5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789" y="5214456"/>
                <a:ext cx="2344981" cy="646331"/>
              </a:xfrm>
              <a:prstGeom prst="rect">
                <a:avLst/>
              </a:prstGeom>
              <a:blipFill>
                <a:blip r:embed="rId5"/>
                <a:stretch>
                  <a:fillRect l="-2078" t="-3774" r="-2078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1CE539-012C-588E-45E0-28A720E059DC}"/>
              </a:ext>
            </a:extLst>
          </p:cNvPr>
          <p:cNvSpPr txBox="1"/>
          <p:nvPr/>
        </p:nvSpPr>
        <p:spPr>
          <a:xfrm>
            <a:off x="668867" y="2977386"/>
            <a:ext cx="178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pixels: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EA1A5-F41D-4435-0ACF-662F1E176F6F}"/>
              </a:ext>
            </a:extLst>
          </p:cNvPr>
          <p:cNvSpPr txBox="1"/>
          <p:nvPr/>
        </p:nvSpPr>
        <p:spPr>
          <a:xfrm>
            <a:off x="4385733" y="4309533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intensity “channels”</a:t>
            </a:r>
          </a:p>
        </p:txBody>
      </p:sp>
    </p:spTree>
    <p:extLst>
      <p:ext uri="{BB962C8B-B14F-4D97-AF65-F5344CB8AC3E}">
        <p14:creationId xmlns:p14="http://schemas.microsoft.com/office/powerpoint/2010/main" val="255871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ACD106-62F9-32A8-61C4-06484BAC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A3CFA-30F2-F82C-0150-6BBBA798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27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10FA587-3619-E7AE-35F0-6CF7B687D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04" y="4252334"/>
            <a:ext cx="6248400" cy="2333669"/>
          </a:xfrm>
          <a:prstGeom prst="rect">
            <a:avLst/>
          </a:prstGeom>
        </p:spPr>
      </p:pic>
      <p:pic>
        <p:nvPicPr>
          <p:cNvPr id="9" name="Picture 8" descr="A close-up of a grid&#10;&#10;Description automatically generated">
            <a:extLst>
              <a:ext uri="{FF2B5EF4-FFF2-40B4-BE49-F238E27FC236}">
                <a16:creationId xmlns:a16="http://schemas.microsoft.com/office/drawing/2014/main" id="{465CF0C7-E336-12B4-2022-27B6E8C5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3" y="2030970"/>
            <a:ext cx="4659462" cy="2137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92427-7E68-E857-B95C-840E09CF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52E8-2377-9E32-08A5-5BEC24865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55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single image sensor with one of three </a:t>
            </a:r>
            <a:r>
              <a:rPr lang="en-GB" dirty="0" err="1"/>
              <a:t>color</a:t>
            </a:r>
            <a:r>
              <a:rPr lang="en-GB" dirty="0"/>
              <a:t> filters in front of each pixel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estimation of missing </a:t>
            </a:r>
            <a:r>
              <a:rPr lang="en-GB" dirty="0" err="1"/>
              <a:t>color</a:t>
            </a:r>
            <a:r>
              <a:rPr lang="en-GB" dirty="0"/>
              <a:t> values for each pixel by interpolation from </a:t>
            </a:r>
            <a:r>
              <a:rPr lang="en-GB" dirty="0" err="1"/>
              <a:t>neighboring</a:t>
            </a:r>
            <a:r>
              <a:rPr lang="en-GB" dirty="0"/>
              <a:t> pixels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full-</a:t>
            </a:r>
            <a:r>
              <a:rPr lang="en-GB" dirty="0" err="1"/>
              <a:t>color</a:t>
            </a:r>
            <a:r>
              <a:rPr lang="en-GB" dirty="0"/>
              <a:t>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5708A-4530-01A7-2221-940752FC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42FA2997-CBA9-2C78-195C-C6E8152E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36" y="136525"/>
            <a:ext cx="4206535" cy="16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59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25DF63-AC16-15CF-32DF-D509884B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Compression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1C1CF-1515-C047-8AF6-D028176D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478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763E-AD57-27C1-CD17-0DAA6221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41A0D-D44A-4019-2F52-2178DB4BE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crucial for storage and transmission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en-GB" dirty="0"/>
                  <a:t>example HD TV:</a:t>
                </a:r>
              </a:p>
              <a:p>
                <a:pPr marL="0" indent="0">
                  <a:buNone/>
                </a:pPr>
                <a:r>
                  <a:rPr lang="en-GB" dirty="0"/>
                  <a:t>image resolutions of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1920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1080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en-GB" dirty="0"/>
                  <a:t> bits</a:t>
                </a:r>
              </a:p>
              <a:p>
                <a:pPr marL="0" indent="0">
                  <a:buNone/>
                </a:pPr>
                <a:r>
                  <a:rPr lang="en-GB" dirty="0"/>
                  <a:t>digital video as sequence of full-</a:t>
                </a:r>
                <a:r>
                  <a:rPr lang="en-GB" dirty="0" err="1"/>
                  <a:t>color</a:t>
                </a:r>
                <a:r>
                  <a:rPr lang="en-GB" dirty="0"/>
                  <a:t> still images (frames) with 30 frames per second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2-hours video 1.34 TB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41A0D-D44A-4019-2F52-2178DB4BE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5BF53-5011-7073-5591-9AE3DE44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000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F26767-6F20-772E-DCD6-3DABEBC6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Compression &amp; Decompression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DE292-8BD1-66CA-9147-D9998AE8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33</a:t>
            </a:fld>
            <a:endParaRPr lang="en-GB"/>
          </a:p>
        </p:txBody>
      </p:sp>
      <p:pic>
        <p:nvPicPr>
          <p:cNvPr id="6" name="Picture 5" descr="A diagram of a coder&#10;&#10;Description automatically generated">
            <a:extLst>
              <a:ext uri="{FF2B5EF4-FFF2-40B4-BE49-F238E27FC236}">
                <a16:creationId xmlns:a16="http://schemas.microsoft.com/office/drawing/2014/main" id="{2F0B45C2-91AF-8715-7115-DBC50BBD1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52" y="3429000"/>
            <a:ext cx="7338696" cy="3033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3DE5E3-6B5A-F868-3F41-3FC033509B84}"/>
              </a:ext>
            </a:extLst>
          </p:cNvPr>
          <p:cNvSpPr txBox="1"/>
          <p:nvPr/>
        </p:nvSpPr>
        <p:spPr>
          <a:xfrm>
            <a:off x="164728" y="2084156"/>
            <a:ext cx="42404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spatial and temporal redundancy: exploit correlations between pixels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8056E-0F0D-6D24-58D9-677DE765671B}"/>
              </a:ext>
            </a:extLst>
          </p:cNvPr>
          <p:cNvSpPr txBox="1"/>
          <p:nvPr/>
        </p:nvSpPr>
        <p:spPr>
          <a:xfrm>
            <a:off x="4710611" y="1945657"/>
            <a:ext cx="305743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remove “irrelevant visual” information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irreversible process (lossy compression)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249CC-8C26-6CFE-10A6-B9A09615E684}"/>
              </a:ext>
            </a:extLst>
          </p:cNvPr>
          <p:cNvSpPr txBox="1"/>
          <p:nvPr/>
        </p:nvSpPr>
        <p:spPr>
          <a:xfrm>
            <a:off x="8217152" y="1945657"/>
            <a:ext cx="34467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minimizing coding redundancy: shortest code words assigned to most frequent intensity values (variable-length code)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5E95AD-4B47-9AD0-391A-953A073BFD96}"/>
              </a:ext>
            </a:extLst>
          </p:cNvPr>
          <p:cNvCxnSpPr>
            <a:stCxn id="8" idx="2"/>
          </p:cNvCxnSpPr>
          <p:nvPr/>
        </p:nvCxnSpPr>
        <p:spPr>
          <a:xfrm>
            <a:off x="2284968" y="2730487"/>
            <a:ext cx="1693520" cy="918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90C327-034A-27A2-0BD3-366078F0A47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817326" y="2868987"/>
            <a:ext cx="422003" cy="779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7612E2-ACC9-4EB8-335C-3D024DBFB0E7}"/>
              </a:ext>
            </a:extLst>
          </p:cNvPr>
          <p:cNvCxnSpPr>
            <a:stCxn id="10" idx="1"/>
          </p:cNvCxnSpPr>
          <p:nvPr/>
        </p:nvCxnSpPr>
        <p:spPr>
          <a:xfrm flipH="1">
            <a:off x="7651447" y="2545822"/>
            <a:ext cx="565705" cy="1103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C39EE9-A7D5-52C7-D2FD-6EC69586D354}"/>
              </a:ext>
            </a:extLst>
          </p:cNvPr>
          <p:cNvSpPr txBox="1"/>
          <p:nvPr/>
        </p:nvSpPr>
        <p:spPr>
          <a:xfrm>
            <a:off x="10478588" y="4104836"/>
            <a:ext cx="118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JPEG, GIF, PNG, 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DF9774-C348-D747-DC6A-3E632F186F82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765348" y="4428001"/>
            <a:ext cx="71324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84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4273-117B-561B-28FD-FE6447E9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Block Transform Coding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318203-F174-35B5-85F2-4DF16C12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34</a:t>
            </a:fld>
            <a:endParaRPr lang="en-GB"/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5F6CCA28-5FFB-99FA-22AE-E9FFBBC66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04" y="4712978"/>
            <a:ext cx="7976868" cy="21159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D1F221-C632-C675-B1E4-461880BE2140}"/>
              </a:ext>
            </a:extLst>
          </p:cNvPr>
          <p:cNvSpPr txBox="1"/>
          <p:nvPr/>
        </p:nvSpPr>
        <p:spPr>
          <a:xfrm>
            <a:off x="6052172" y="2215917"/>
            <a:ext cx="323210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drop or coarsely quantize least important transform coefficients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E50AE-DF83-E609-3EC1-B3A79EB56CCC}"/>
              </a:ext>
            </a:extLst>
          </p:cNvPr>
          <p:cNvSpPr txBox="1"/>
          <p:nvPr/>
        </p:nvSpPr>
        <p:spPr>
          <a:xfrm>
            <a:off x="798745" y="1643896"/>
            <a:ext cx="496190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decorrelate pixels of each sub-image by means of discrete 2D transform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e.g., discrete cosine transform (DCT) or wavelet transform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DCT kind of approximated principal component analysis (PCA)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6A820-C098-8E17-FBF2-23FCA3001A87}"/>
              </a:ext>
            </a:extLst>
          </p:cNvPr>
          <p:cNvSpPr txBox="1"/>
          <p:nvPr/>
        </p:nvSpPr>
        <p:spPr>
          <a:xfrm>
            <a:off x="9575799" y="2121286"/>
            <a:ext cx="2353735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encode quantized coefficients (e.g., Huffman coding)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D89783-FA95-9295-1956-515161E29F8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668222" y="3323913"/>
            <a:ext cx="74103" cy="1451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FB1DDA-5E0D-66E0-C3C0-464F37E4338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110133" y="3229282"/>
            <a:ext cx="1642534" cy="1545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4AEAF4-713F-4AF0-D93F-972FCC9697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279695" y="3767554"/>
            <a:ext cx="2772477" cy="1007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screenshot of a grid of squares&#10;&#10;Description automatically generated">
            <a:extLst>
              <a:ext uri="{FF2B5EF4-FFF2-40B4-BE49-F238E27FC236}">
                <a16:creationId xmlns:a16="http://schemas.microsoft.com/office/drawing/2014/main" id="{F4A9FC26-41B4-7C1D-EC4D-FBB119375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2782"/>
            <a:ext cx="2582764" cy="25652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645682-57D5-12A4-BF32-86198A321391}"/>
              </a:ext>
            </a:extLst>
          </p:cNvPr>
          <p:cNvSpPr txBox="1"/>
          <p:nvPr/>
        </p:nvSpPr>
        <p:spPr>
          <a:xfrm>
            <a:off x="0" y="3906516"/>
            <a:ext cx="224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DCT basis functions: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033F37-2715-FED8-9767-33F9685D1831}"/>
                  </a:ext>
                </a:extLst>
              </p:cNvPr>
              <p:cNvSpPr txBox="1"/>
              <p:nvPr/>
            </p:nvSpPr>
            <p:spPr>
              <a:xfrm>
                <a:off x="3368864" y="4236261"/>
                <a:ext cx="1274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often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033F37-2715-FED8-9767-33F9685D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64" y="4236261"/>
                <a:ext cx="1274901" cy="369332"/>
              </a:xfrm>
              <a:prstGeom prst="rect">
                <a:avLst/>
              </a:prstGeom>
              <a:blipFill>
                <a:blip r:embed="rId4"/>
                <a:stretch>
                  <a:fillRect l="-4306" t="-81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DFA9704-9B5E-F137-B96E-2B606A4C2AB9}"/>
              </a:ext>
            </a:extLst>
          </p:cNvPr>
          <p:cNvCxnSpPr>
            <a:stCxn id="35" idx="2"/>
          </p:cNvCxnSpPr>
          <p:nvPr/>
        </p:nvCxnSpPr>
        <p:spPr>
          <a:xfrm>
            <a:off x="4006315" y="4605593"/>
            <a:ext cx="658818" cy="522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729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93464B-DF9F-1607-D7DF-CA737DCD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Neighborhood</a:t>
            </a:r>
            <a:r>
              <a:rPr lang="en-GB" dirty="0"/>
              <a:t>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B7BDC-5A42-3CEB-38C2-56D49E07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744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EA861-C54C-9A78-A38F-6A28F2F8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36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6617AB-55FF-532B-4468-5CE396EFEFFB}"/>
              </a:ext>
            </a:extLst>
          </p:cNvPr>
          <p:cNvGrpSpPr/>
          <p:nvPr/>
        </p:nvGrpSpPr>
        <p:grpSpPr>
          <a:xfrm>
            <a:off x="2315630" y="1110161"/>
            <a:ext cx="7560740" cy="4637677"/>
            <a:chOff x="2438397" y="1855198"/>
            <a:chExt cx="7560740" cy="4637677"/>
          </a:xfrm>
        </p:grpSpPr>
        <p:pic>
          <p:nvPicPr>
            <p:cNvPr id="6" name="Picture 5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E048001C-9DB3-C721-2AC9-A213BCE5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598" y="1876395"/>
              <a:ext cx="6908800" cy="46164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8C972-FA88-BA6F-A365-BBB41A7E8F09}"/>
                </a:ext>
              </a:extLst>
            </p:cNvPr>
            <p:cNvSpPr txBox="1"/>
            <p:nvPr/>
          </p:nvSpPr>
          <p:spPr>
            <a:xfrm>
              <a:off x="2438397" y="1855198"/>
              <a:ext cx="16562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/>
                <a:t>Single-Pixel/</a:t>
              </a:r>
              <a:endParaRPr lang="en-GB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97B4A8-166C-01DE-D0F7-7D91B764D205}"/>
                </a:ext>
              </a:extLst>
            </p:cNvPr>
            <p:cNvSpPr txBox="1"/>
            <p:nvPr/>
          </p:nvSpPr>
          <p:spPr>
            <a:xfrm>
              <a:off x="7069670" y="3365470"/>
              <a:ext cx="29294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000" dirty="0"/>
                <a:t>intensity transformations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299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grid&#10;&#10;Description automatically generated">
            <a:extLst>
              <a:ext uri="{FF2B5EF4-FFF2-40B4-BE49-F238E27FC236}">
                <a16:creationId xmlns:a16="http://schemas.microsoft.com/office/drawing/2014/main" id="{ADA47EF3-9102-2042-FBEF-CA12DE95F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136525"/>
            <a:ext cx="5765800" cy="6515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BFD33-6A64-90FD-4955-820A85CF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E2D7F-AB1A-6D2C-6D4C-90BE7013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37</a:t>
            </a:fld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04094E-A2DC-C49A-E9BB-1C4CB26823F4}"/>
              </a:ext>
            </a:extLst>
          </p:cNvPr>
          <p:cNvCxnSpPr/>
          <p:nvPr/>
        </p:nvCxnSpPr>
        <p:spPr>
          <a:xfrm flipV="1">
            <a:off x="1456267" y="1075267"/>
            <a:ext cx="7239000" cy="422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ECFC0E-F7E4-66F3-AA20-EA6CDAA079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880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linear shift-invariant operators:</a:t>
                </a:r>
              </a:p>
              <a:p>
                <a:r>
                  <a:rPr lang="en-GB" dirty="0"/>
                  <a:t>replace each pixel’s intensity by weighted sum of its </a:t>
                </a:r>
                <a:r>
                  <a:rPr lang="en-GB" dirty="0" err="1"/>
                  <a:t>neighborhood</a:t>
                </a:r>
                <a:endParaRPr lang="en-GB" dirty="0"/>
              </a:p>
              <a:p>
                <a:r>
                  <a:rPr lang="en-GB" dirty="0"/>
                  <a:t>weights determined by a kernel (aka mask or filter)</a:t>
                </a:r>
              </a:p>
              <a:p>
                <a:r>
                  <a:rPr lang="en-GB" dirty="0"/>
                  <a:t>same kernel </a:t>
                </a:r>
                <a:r>
                  <a:rPr lang="en-GB" b="1" dirty="0"/>
                  <a:t>shifted</a:t>
                </a:r>
                <a:r>
                  <a:rPr lang="en-GB" dirty="0"/>
                  <a:t> to all pixels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for example, filter of size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ECFC0E-F7E4-66F3-AA20-EA6CDAA07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88000" cy="4351338"/>
              </a:xfrm>
              <a:blipFill>
                <a:blip r:embed="rId3"/>
                <a:stretch>
                  <a:fillRect l="-1965" t="-2801" r="-1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717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3C2F-EF72-563F-1918-59F199E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Box Filter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7D98C-C573-A056-2E4E-D7F6CA8DA8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: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results in local (moving) averages</a:t>
                </a:r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/>
                  <a:t>blurring (smoothing) effect: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7D98C-C573-A056-2E4E-D7F6CA8DA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0B62D-29AA-A189-CEA7-6F94945A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38</a:t>
            </a:fld>
            <a:endParaRPr lang="en-GB"/>
          </a:p>
        </p:txBody>
      </p:sp>
      <p:pic>
        <p:nvPicPr>
          <p:cNvPr id="6" name="Picture 5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15BF93C5-9B3C-E1B6-D7F1-7559C048C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1" y="4479400"/>
            <a:ext cx="4233333" cy="2353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DD07FD-CEB3-6B91-03FA-B91E6DF05CE5}"/>
              </a:ext>
            </a:extLst>
          </p:cNvPr>
          <p:cNvSpPr txBox="1"/>
          <p:nvPr/>
        </p:nvSpPr>
        <p:spPr>
          <a:xfrm>
            <a:off x="7535333" y="136525"/>
            <a:ext cx="44723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We set the filter coefficients manually here.</a:t>
            </a:r>
          </a:p>
          <a:p>
            <a:r>
              <a:rPr lang="de-DE" dirty="0"/>
              <a:t>Later, we will use a CNN for this.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C3430-5BAF-9954-8BC0-5D3EF89C18B3}"/>
              </a:ext>
            </a:extLst>
          </p:cNvPr>
          <p:cNvSpPr txBox="1"/>
          <p:nvPr/>
        </p:nvSpPr>
        <p:spPr>
          <a:xfrm>
            <a:off x="6408300" y="3626448"/>
            <a:ext cx="4987835" cy="2893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without normalization resulting image would be saturated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the larger the filter size, the heavier the blurring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filters of even size possible as well, but odd-sized ones easier to deal with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A12935-12AB-8B6E-BE53-73DB147140E8}"/>
              </a:ext>
            </a:extLst>
          </p:cNvPr>
          <p:cNvCxnSpPr/>
          <p:nvPr/>
        </p:nvCxnSpPr>
        <p:spPr>
          <a:xfrm flipH="1" flipV="1">
            <a:off x="6836229" y="2743200"/>
            <a:ext cx="1123405" cy="984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1659BA-D0BD-775B-8631-3257779E2CB8}"/>
              </a:ext>
            </a:extLst>
          </p:cNvPr>
          <p:cNvSpPr txBox="1"/>
          <p:nvPr/>
        </p:nvSpPr>
        <p:spPr>
          <a:xfrm>
            <a:off x="9039492" y="1508708"/>
            <a:ext cx="28724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larger the kernel, the heavier the smoothing effect</a:t>
            </a:r>
          </a:p>
        </p:txBody>
      </p:sp>
    </p:spTree>
    <p:extLst>
      <p:ext uri="{BB962C8B-B14F-4D97-AF65-F5344CB8AC3E}">
        <p14:creationId xmlns:p14="http://schemas.microsoft.com/office/powerpoint/2010/main" val="1699687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EDF2-2803-0CE9-3501-1A2010DA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Definition: Correlation vs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DF26C-3506-BD95-3068-D828D786EB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using our example with filter of size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correlation:	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=−1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convolution:	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=−1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dirty="0"/>
                  <a:t>convolution of a kernel with a discrete unit impulse yields copy of the kernel at location of the impulse (and impulse filter yields image copy)</a:t>
                </a:r>
              </a:p>
              <a:p>
                <a:r>
                  <a:rPr lang="en-GB" dirty="0"/>
                  <a:t>corresponding correlation instead yields rotated version of the kernel (or rotated image)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DF26C-3506-BD95-3068-D828D786E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3DB91-642D-11AB-753A-B8BE0057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2C6CC-231F-E28A-8FCA-090E212EC697}"/>
              </a:ext>
            </a:extLst>
          </p:cNvPr>
          <p:cNvSpPr txBox="1"/>
          <p:nvPr/>
        </p:nvSpPr>
        <p:spPr>
          <a:xfrm>
            <a:off x="7044267" y="4021809"/>
            <a:ext cx="367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corresponds to flip of filter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9FBA53-E362-A099-EC43-1D607FC55D7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559800" y="3657595"/>
            <a:ext cx="321284" cy="36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266B6B-EDD7-64B3-BAC5-2320D82C369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8881084" y="3657595"/>
            <a:ext cx="474583" cy="36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7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AFD6E-4F22-2CC3-2171-D28A6CB5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Electromagnetic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E95BD-22D3-48D5-E9AD-BC51AAEE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848600" cy="24265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examples:</a:t>
            </a:r>
          </a:p>
          <a:p>
            <a:r>
              <a:rPr lang="en-GB" dirty="0"/>
              <a:t>visible band: digital camera</a:t>
            </a:r>
          </a:p>
          <a:p>
            <a:r>
              <a:rPr lang="en-GB" dirty="0"/>
              <a:t>microwaves: radar</a:t>
            </a:r>
          </a:p>
          <a:p>
            <a:r>
              <a:rPr lang="en-GB" dirty="0"/>
              <a:t>X-rays: computed tomography (CT)</a:t>
            </a:r>
          </a:p>
          <a:p>
            <a:r>
              <a:rPr lang="en-GB" dirty="0"/>
              <a:t>radio band: magnetic resonance imaging (MRI)</a:t>
            </a:r>
          </a:p>
          <a:p>
            <a:r>
              <a:rPr lang="en-GB" dirty="0"/>
              <a:t>gamma rays: positron emission tomography (PET)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188C523-9253-0946-EB13-CC0807844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5351" y="0"/>
            <a:ext cx="451664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BCC84-BFAC-9793-8666-69837032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 descr="A screenshot of a screenshot of a galaxy&#10;&#10;Description automatically generated">
            <a:extLst>
              <a:ext uri="{FF2B5EF4-FFF2-40B4-BE49-F238E27FC236}">
                <a16:creationId xmlns:a16="http://schemas.microsoft.com/office/drawing/2014/main" id="{200C580E-2EE3-3CCE-ECEF-B8F93238F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00" y="4180860"/>
            <a:ext cx="4516649" cy="2540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CE2528-A2F3-A93C-D04B-1D9A69853ABA}"/>
              </a:ext>
            </a:extLst>
          </p:cNvPr>
          <p:cNvSpPr txBox="1"/>
          <p:nvPr/>
        </p:nvSpPr>
        <p:spPr>
          <a:xfrm>
            <a:off x="494770" y="4648726"/>
            <a:ext cx="1991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Crab Nebula in multiple wavelengths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6E1B3-E9E5-5741-773F-3AEC1593C711}"/>
              </a:ext>
            </a:extLst>
          </p:cNvPr>
          <p:cNvSpPr txBox="1"/>
          <p:nvPr/>
        </p:nvSpPr>
        <p:spPr>
          <a:xfrm>
            <a:off x="2219870" y="6538912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0135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3955-3AC1-4B2A-6C1D-2423BC53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8BE27CA-1E77-F4F6-9463-4D1F499289DE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4E980F4-DC99-844F-D388-77063E34E24D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0394BD-8322-E175-9EA6-D96C8B382CD8}"/>
                  </a:ext>
                </a:extLst>
              </p:cNvPr>
              <p:cNvSpPr txBox="1"/>
              <p:nvPr/>
            </p:nvSpPr>
            <p:spPr>
              <a:xfrm>
                <a:off x="1840584" y="1136135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0394BD-8322-E175-9EA6-D96C8B38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584" y="1136135"/>
                <a:ext cx="431528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5E63045-2AAA-FE7C-D85E-BEED927997C0}"/>
              </a:ext>
            </a:extLst>
          </p:cNvPr>
          <p:cNvSpPr txBox="1"/>
          <p:nvPr/>
        </p:nvSpPr>
        <p:spPr>
          <a:xfrm>
            <a:off x="3299185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FEE6992-5508-DAEA-E7E9-870EFC8ECD78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D86E7A-2FB8-8F23-B752-0EC3E041497B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31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A477F5C-E4B8-C30E-8097-C6DF45ED52D0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ABE4161-F503-91F2-D655-C891E45DF683}"/>
              </a:ext>
            </a:extLst>
          </p:cNvPr>
          <p:cNvSpPr txBox="1"/>
          <p:nvPr/>
        </p:nvSpPr>
        <p:spPr>
          <a:xfrm>
            <a:off x="3299185" y="34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15F1B6-6BB7-A2A0-399F-98AA1E594841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AEE4A2A-0D69-420E-3A4F-3A088ABAEBE1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5433670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1E85C1A-A096-43D1-924E-6EA0B7CB30E7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8B4A69B-CBF5-1B00-E789-7F59E340B2D6}"/>
              </a:ext>
            </a:extLst>
          </p:cNvPr>
          <p:cNvSpPr txBox="1"/>
          <p:nvPr/>
        </p:nvSpPr>
        <p:spPr>
          <a:xfrm>
            <a:off x="3299185" y="572653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F326DC9-77A5-EA5D-8219-B7A26993341A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3D937BD-0502-29CC-0FC4-54472EC2E193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3289D74-C0C7-409C-7254-CFF1DF174347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BBB2645-B739-1468-3BA0-73702EAB052B}"/>
              </a:ext>
            </a:extLst>
          </p:cNvPr>
          <p:cNvSpPr txBox="1"/>
          <p:nvPr/>
        </p:nvSpPr>
        <p:spPr>
          <a:xfrm>
            <a:off x="9999236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CEE2BD7-AD90-9EA0-708B-12B21F7DA5D0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FA2B1ED-6AD3-E4CD-C99A-483B155891A0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49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024" name="Table 1023">
            <a:extLst>
              <a:ext uri="{FF2B5EF4-FFF2-40B4-BE49-F238E27FC236}">
                <a16:creationId xmlns:a16="http://schemas.microsoft.com/office/drawing/2014/main" id="{ACF0D7F6-461B-3888-4518-47214B186136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7" name="TextBox 1026">
            <a:extLst>
              <a:ext uri="{FF2B5EF4-FFF2-40B4-BE49-F238E27FC236}">
                <a16:creationId xmlns:a16="http://schemas.microsoft.com/office/drawing/2014/main" id="{83E984BE-E733-540E-6845-BC9B8E9E5D73}"/>
              </a:ext>
            </a:extLst>
          </p:cNvPr>
          <p:cNvSpPr txBox="1"/>
          <p:nvPr/>
        </p:nvSpPr>
        <p:spPr>
          <a:xfrm>
            <a:off x="9999236" y="52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028" name="Table 1027">
            <a:extLst>
              <a:ext uri="{FF2B5EF4-FFF2-40B4-BE49-F238E27FC236}">
                <a16:creationId xmlns:a16="http://schemas.microsoft.com/office/drawing/2014/main" id="{5AD51BFD-7F29-2259-94FD-4B8654142174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9" name="TextBox 1028">
            <a:extLst>
              <a:ext uri="{FF2B5EF4-FFF2-40B4-BE49-F238E27FC236}">
                <a16:creationId xmlns:a16="http://schemas.microsoft.com/office/drawing/2014/main" id="{82B120BA-9181-679B-423E-03A2B276E09C}"/>
              </a:ext>
            </a:extLst>
          </p:cNvPr>
          <p:cNvSpPr txBox="1"/>
          <p:nvPr/>
        </p:nvSpPr>
        <p:spPr>
          <a:xfrm rot="5400000">
            <a:off x="9240679" y="313484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…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09B4368-7A22-B581-19A1-FA5855740AAB}"/>
              </a:ext>
            </a:extLst>
          </p:cNvPr>
          <p:cNvSpPr txBox="1"/>
          <p:nvPr/>
        </p:nvSpPr>
        <p:spPr>
          <a:xfrm>
            <a:off x="127637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1: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9A471E9-EBBF-B15A-CA07-0ED953E0D9C9}"/>
              </a:ext>
            </a:extLst>
          </p:cNvPr>
          <p:cNvSpPr txBox="1"/>
          <p:nvPr/>
        </p:nvSpPr>
        <p:spPr>
          <a:xfrm>
            <a:off x="127637" y="2344970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2: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CB1976B7-FB27-678D-0CBB-232C2044F0E3}"/>
              </a:ext>
            </a:extLst>
          </p:cNvPr>
          <p:cNvSpPr txBox="1"/>
          <p:nvPr/>
        </p:nvSpPr>
        <p:spPr>
          <a:xfrm>
            <a:off x="127636" y="4635937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3: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C297A630-BD8A-5E33-770B-E47184AB6F16}"/>
              </a:ext>
            </a:extLst>
          </p:cNvPr>
          <p:cNvSpPr txBox="1"/>
          <p:nvPr/>
        </p:nvSpPr>
        <p:spPr>
          <a:xfrm>
            <a:off x="6827688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4: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CC29532-4B9D-A427-0BCC-B561515CDDB5}"/>
              </a:ext>
            </a:extLst>
          </p:cNvPr>
          <p:cNvSpPr txBox="1"/>
          <p:nvPr/>
        </p:nvSpPr>
        <p:spPr>
          <a:xfrm>
            <a:off x="6827688" y="4144970"/>
            <a:ext cx="8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895E91A2-51AA-BB9E-8D40-C6580D388608}"/>
                  </a:ext>
                </a:extLst>
              </p:cNvPr>
              <p:cNvSpPr txBox="1"/>
              <p:nvPr/>
            </p:nvSpPr>
            <p:spPr>
              <a:xfrm>
                <a:off x="1826199" y="3416738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895E91A2-51AA-BB9E-8D40-C6580D388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199" y="3416738"/>
                <a:ext cx="431528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CB1C80FB-DEA1-AA3B-68E2-006CA1534F0E}"/>
                  </a:ext>
                </a:extLst>
              </p:cNvPr>
              <p:cNvSpPr txBox="1"/>
              <p:nvPr/>
            </p:nvSpPr>
            <p:spPr>
              <a:xfrm>
                <a:off x="1849750" y="5723670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CB1C80FB-DEA1-AA3B-68E2-006CA1534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50" y="5723670"/>
                <a:ext cx="4315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CF90E431-0C3C-E1E9-A893-44203238D7DB}"/>
                  </a:ext>
                </a:extLst>
              </p:cNvPr>
              <p:cNvSpPr txBox="1"/>
              <p:nvPr/>
            </p:nvSpPr>
            <p:spPr>
              <a:xfrm>
                <a:off x="8540635" y="1136135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CF90E431-0C3C-E1E9-A893-44203238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635" y="1136135"/>
                <a:ext cx="43152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E9513CD5-C03E-EF8B-2744-F1B1132D1763}"/>
                  </a:ext>
                </a:extLst>
              </p:cNvPr>
              <p:cNvSpPr txBox="1"/>
              <p:nvPr/>
            </p:nvSpPr>
            <p:spPr>
              <a:xfrm>
                <a:off x="8540635" y="5229636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E9513CD5-C03E-EF8B-2744-F1B1132D1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635" y="5229636"/>
                <a:ext cx="431528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9" name="TextBox 1038">
            <a:extLst>
              <a:ext uri="{FF2B5EF4-FFF2-40B4-BE49-F238E27FC236}">
                <a16:creationId xmlns:a16="http://schemas.microsoft.com/office/drawing/2014/main" id="{72156944-1D6B-71C2-F0FD-4A1CCF1547C7}"/>
              </a:ext>
            </a:extLst>
          </p:cNvPr>
          <p:cNvSpPr txBox="1"/>
          <p:nvPr/>
        </p:nvSpPr>
        <p:spPr>
          <a:xfrm>
            <a:off x="6415202" y="2949422"/>
            <a:ext cx="163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correlation</a:t>
            </a:r>
          </a:p>
        </p:txBody>
      </p: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39676391-78A4-BC5D-4922-55CBAA5579FF}"/>
              </a:ext>
            </a:extLst>
          </p:cNvPr>
          <p:cNvCxnSpPr>
            <a:stCxn id="1039" idx="2"/>
          </p:cNvCxnSpPr>
          <p:nvPr/>
        </p:nvCxnSpPr>
        <p:spPr>
          <a:xfrm>
            <a:off x="7231836" y="3411087"/>
            <a:ext cx="1464692" cy="19293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107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FC73-5533-F45F-464A-9608F3E95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AE5EF-079D-0B4E-F7E3-8DC1F518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41</a:t>
            </a:fld>
            <a:endParaRPr lang="en-GB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9DC7386-CA95-5FA7-9281-375DACA71E64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24A17D7-0F94-2B9D-C086-599871F079A7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152196-681F-6F8F-603C-932C0B9254EC}"/>
                  </a:ext>
                </a:extLst>
              </p:cNvPr>
              <p:cNvSpPr txBox="1"/>
              <p:nvPr/>
            </p:nvSpPr>
            <p:spPr>
              <a:xfrm>
                <a:off x="1875500" y="112834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152196-681F-6F8F-603C-932C0B925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500" y="1128341"/>
                <a:ext cx="3433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7927BF4-78EF-239D-684B-3F88793ECED3}"/>
              </a:ext>
            </a:extLst>
          </p:cNvPr>
          <p:cNvSpPr txBox="1"/>
          <p:nvPr/>
        </p:nvSpPr>
        <p:spPr>
          <a:xfrm>
            <a:off x="3299185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A05D05-86C8-E984-CC82-8C830D1434BF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64D54AA-DFE8-224C-905E-C75C329953FE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31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FE989-F3E7-80D5-EE30-1ECB1A8ED24E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161B09A-1477-7879-1698-9744AC19937F}"/>
              </a:ext>
            </a:extLst>
          </p:cNvPr>
          <p:cNvSpPr txBox="1"/>
          <p:nvPr/>
        </p:nvSpPr>
        <p:spPr>
          <a:xfrm>
            <a:off x="3299185" y="34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A55E477-DC63-E653-A4BE-8B769B94F1A6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F563803-F72F-92ED-90CF-645832E6D27F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5433670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449DF1D-9EB9-55B9-85B0-98C2B5024C1E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0892D96-9601-DC56-B3ED-8E8B9247B65E}"/>
              </a:ext>
            </a:extLst>
          </p:cNvPr>
          <p:cNvSpPr txBox="1"/>
          <p:nvPr/>
        </p:nvSpPr>
        <p:spPr>
          <a:xfrm>
            <a:off x="3299185" y="572653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3A93461-476F-9DDC-5DD3-C081023F438F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E9A28DE-5556-4F5C-5384-C7301DC5088F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6378787-5242-8D62-06E5-B445C179B3D8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DC55B4C-205B-0AC4-D40E-CD00961545D0}"/>
              </a:ext>
            </a:extLst>
          </p:cNvPr>
          <p:cNvSpPr txBox="1"/>
          <p:nvPr/>
        </p:nvSpPr>
        <p:spPr>
          <a:xfrm>
            <a:off x="9999236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47A356E-815E-5ABF-E37D-69ADFCBB5F1B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E9BDE6F-854A-76F6-8E69-678826A8AA61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49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024" name="Table 1023">
            <a:extLst>
              <a:ext uri="{FF2B5EF4-FFF2-40B4-BE49-F238E27FC236}">
                <a16:creationId xmlns:a16="http://schemas.microsoft.com/office/drawing/2014/main" id="{52F72E8E-B981-8B5F-5B3A-03BA69319BF4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7" name="TextBox 1026">
            <a:extLst>
              <a:ext uri="{FF2B5EF4-FFF2-40B4-BE49-F238E27FC236}">
                <a16:creationId xmlns:a16="http://schemas.microsoft.com/office/drawing/2014/main" id="{14FA1BC3-76D7-5A80-D377-114B1C151809}"/>
              </a:ext>
            </a:extLst>
          </p:cNvPr>
          <p:cNvSpPr txBox="1"/>
          <p:nvPr/>
        </p:nvSpPr>
        <p:spPr>
          <a:xfrm>
            <a:off x="9999236" y="52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028" name="Table 1027">
            <a:extLst>
              <a:ext uri="{FF2B5EF4-FFF2-40B4-BE49-F238E27FC236}">
                <a16:creationId xmlns:a16="http://schemas.microsoft.com/office/drawing/2014/main" id="{A6E9028F-8E39-CEEF-7630-192073710956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9" name="TextBox 1028">
            <a:extLst>
              <a:ext uri="{FF2B5EF4-FFF2-40B4-BE49-F238E27FC236}">
                <a16:creationId xmlns:a16="http://schemas.microsoft.com/office/drawing/2014/main" id="{BB3D0A88-255D-EC82-772F-1F9B2EF8EC87}"/>
              </a:ext>
            </a:extLst>
          </p:cNvPr>
          <p:cNvSpPr txBox="1"/>
          <p:nvPr/>
        </p:nvSpPr>
        <p:spPr>
          <a:xfrm rot="5400000">
            <a:off x="9240679" y="313484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…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BE1A2E61-E2AD-F5FB-C237-356577845A58}"/>
              </a:ext>
            </a:extLst>
          </p:cNvPr>
          <p:cNvSpPr txBox="1"/>
          <p:nvPr/>
        </p:nvSpPr>
        <p:spPr>
          <a:xfrm>
            <a:off x="127637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1: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7D986CCE-9C03-D5CC-E531-991CFE4F4F01}"/>
              </a:ext>
            </a:extLst>
          </p:cNvPr>
          <p:cNvSpPr txBox="1"/>
          <p:nvPr/>
        </p:nvSpPr>
        <p:spPr>
          <a:xfrm>
            <a:off x="127637" y="2344970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2: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9C7149A-D8A0-E7DE-359C-86958B3119A2}"/>
              </a:ext>
            </a:extLst>
          </p:cNvPr>
          <p:cNvSpPr txBox="1"/>
          <p:nvPr/>
        </p:nvSpPr>
        <p:spPr>
          <a:xfrm>
            <a:off x="127636" y="4635937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3: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2763A3BF-9BA0-4D8B-F265-B7BD619CF860}"/>
              </a:ext>
            </a:extLst>
          </p:cNvPr>
          <p:cNvSpPr txBox="1"/>
          <p:nvPr/>
        </p:nvSpPr>
        <p:spPr>
          <a:xfrm>
            <a:off x="6827688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4: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75A25D8D-7420-7605-2956-7B56A813ADF6}"/>
              </a:ext>
            </a:extLst>
          </p:cNvPr>
          <p:cNvSpPr txBox="1"/>
          <p:nvPr/>
        </p:nvSpPr>
        <p:spPr>
          <a:xfrm>
            <a:off x="6827688" y="4144970"/>
            <a:ext cx="8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result: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623BAC2B-5A94-714D-2B6A-5F21C9450E5F}"/>
              </a:ext>
            </a:extLst>
          </p:cNvPr>
          <p:cNvSpPr txBox="1"/>
          <p:nvPr/>
        </p:nvSpPr>
        <p:spPr>
          <a:xfrm>
            <a:off x="6415202" y="2949422"/>
            <a:ext cx="175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699B41-6B3C-08CF-09DF-79DC05E2F488}"/>
                  </a:ext>
                </a:extLst>
              </p:cNvPr>
              <p:cNvSpPr txBox="1"/>
              <p:nvPr/>
            </p:nvSpPr>
            <p:spPr>
              <a:xfrm>
                <a:off x="1884666" y="3444036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699B41-6B3C-08CF-09DF-79DC05E2F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666" y="3444036"/>
                <a:ext cx="3433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79B15-9645-941B-279A-7346E1E00B23}"/>
                  </a:ext>
                </a:extLst>
              </p:cNvPr>
              <p:cNvSpPr txBox="1"/>
              <p:nvPr/>
            </p:nvSpPr>
            <p:spPr>
              <a:xfrm>
                <a:off x="1884666" y="572060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79B15-9645-941B-279A-7346E1E00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666" y="5720604"/>
                <a:ext cx="3433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F8F3A9-FCA9-A659-3215-14838DF15AB8}"/>
                  </a:ext>
                </a:extLst>
              </p:cNvPr>
              <p:cNvSpPr txBox="1"/>
              <p:nvPr/>
            </p:nvSpPr>
            <p:spPr>
              <a:xfrm>
                <a:off x="8584717" y="112834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F8F3A9-FCA9-A659-3215-14838DF1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717" y="1128341"/>
                <a:ext cx="3433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99ED6-8D0C-2A3E-77DD-C425A5673F13}"/>
                  </a:ext>
                </a:extLst>
              </p:cNvPr>
              <p:cNvSpPr txBox="1"/>
              <p:nvPr/>
            </p:nvSpPr>
            <p:spPr>
              <a:xfrm>
                <a:off x="8584717" y="5229636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99ED6-8D0C-2A3E-77DD-C425A5673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717" y="5229636"/>
                <a:ext cx="3433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4EDD-BBDF-5EF0-FC87-0E37E219501E}"/>
              </a:ext>
            </a:extLst>
          </p:cNvPr>
          <p:cNvCxnSpPr>
            <a:cxnSpLocks/>
          </p:cNvCxnSpPr>
          <p:nvPr/>
        </p:nvCxnSpPr>
        <p:spPr>
          <a:xfrm flipV="1">
            <a:off x="1041399" y="1041400"/>
            <a:ext cx="1295401" cy="262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04EFE4-D911-7477-A0AE-EA1EFED56D62}"/>
              </a:ext>
            </a:extLst>
          </p:cNvPr>
          <p:cNvCxnSpPr>
            <a:cxnSpLocks/>
          </p:cNvCxnSpPr>
          <p:nvPr/>
        </p:nvCxnSpPr>
        <p:spPr>
          <a:xfrm flipV="1">
            <a:off x="1041399" y="3335867"/>
            <a:ext cx="1617134" cy="252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53BA027B-1BD9-4D3A-2271-D75D7071ECE3}"/>
              </a:ext>
            </a:extLst>
          </p:cNvPr>
          <p:cNvCxnSpPr/>
          <p:nvPr/>
        </p:nvCxnSpPr>
        <p:spPr>
          <a:xfrm flipV="1">
            <a:off x="1041399" y="5598968"/>
            <a:ext cx="1972734" cy="3157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E28F5AE-F638-9D2B-5B28-BEEEE9346DCD}"/>
              </a:ext>
            </a:extLst>
          </p:cNvPr>
          <p:cNvCxnSpPr>
            <a:cxnSpLocks/>
          </p:cNvCxnSpPr>
          <p:nvPr/>
        </p:nvCxnSpPr>
        <p:spPr>
          <a:xfrm>
            <a:off x="7760920" y="1303867"/>
            <a:ext cx="1243364" cy="33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E174C746-07E3-0698-0585-FFBB67462E6E}"/>
              </a:ext>
            </a:extLst>
          </p:cNvPr>
          <p:cNvCxnSpPr>
            <a:stCxn id="1039" idx="2"/>
          </p:cNvCxnSpPr>
          <p:nvPr/>
        </p:nvCxnSpPr>
        <p:spPr>
          <a:xfrm>
            <a:off x="7293167" y="3411087"/>
            <a:ext cx="1413088" cy="1948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6767D6-1874-E5EE-B058-34911F1A42D8}"/>
              </a:ext>
            </a:extLst>
          </p:cNvPr>
          <p:cNvSpPr txBox="1"/>
          <p:nvPr/>
        </p:nvSpPr>
        <p:spPr>
          <a:xfrm>
            <a:off x="1807023" y="73509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3450912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42E0-3192-5DD2-12AD-EC102CE5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409E-DE71-683E-C915-19439C06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On last slides, we did not let the filter extend beyond image borders.</a:t>
            </a:r>
          </a:p>
          <a:p>
            <a:pPr marL="0" indent="0">
              <a:buNone/>
            </a:pP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dirty="0"/>
              <a:t>boundary effects: resulting </a:t>
            </a:r>
            <a:r>
              <a:rPr lang="de-DE" dirty="0"/>
              <a:t>image smaller than original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en-GB" sz="2800" dirty="0"/>
              <a:t>zero-padding to avoid this: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943B1-738E-1835-AFBB-260E6A3D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42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F20CF6-9A18-4BA7-25A8-305016A41484}"/>
              </a:ext>
            </a:extLst>
          </p:cNvPr>
          <p:cNvGraphicFramePr>
            <a:graphicFrameLocks noGrp="1"/>
          </p:cNvGraphicFramePr>
          <p:nvPr/>
        </p:nvGraphicFramePr>
        <p:xfrm>
          <a:off x="3692280" y="4610350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7AAB2B-5967-0CB4-32D6-4E195D9F403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36350"/>
          <a:ext cx="2520000" cy="25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6483956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31106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418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474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02FA31-5B25-4055-F6E6-20350F8716EF}"/>
              </a:ext>
            </a:extLst>
          </p:cNvPr>
          <p:cNvSpPr txBox="1"/>
          <p:nvPr/>
        </p:nvSpPr>
        <p:spPr>
          <a:xfrm>
            <a:off x="4763435" y="490321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2EF221-5BD2-59FD-9A9E-BDB160757C20}"/>
              </a:ext>
            </a:extLst>
          </p:cNvPr>
          <p:cNvGraphicFramePr>
            <a:graphicFrameLocks noGrp="1"/>
          </p:cNvGraphicFramePr>
          <p:nvPr/>
        </p:nvGraphicFramePr>
        <p:xfrm>
          <a:off x="5071533" y="418195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8C3F4A-E9E2-4C5C-A722-A5FF723B0C70}"/>
                  </a:ext>
                </a:extLst>
              </p:cNvPr>
              <p:cNvSpPr txBox="1"/>
              <p:nvPr/>
            </p:nvSpPr>
            <p:spPr>
              <a:xfrm>
                <a:off x="3348916" y="489728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8C3F4A-E9E2-4C5C-A722-A5FF723B0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916" y="4897284"/>
                <a:ext cx="3433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AAD4EB-B560-EA76-065B-D7F5B997D391}"/>
              </a:ext>
            </a:extLst>
          </p:cNvPr>
          <p:cNvSpPr txBox="1"/>
          <p:nvPr/>
        </p:nvSpPr>
        <p:spPr>
          <a:xfrm>
            <a:off x="8004313" y="3086856"/>
            <a:ext cx="32648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zero-padding darkens the image edges</a:t>
            </a:r>
          </a:p>
          <a:p>
            <a:endParaRPr lang="en-GB" sz="2400" dirty="0"/>
          </a:p>
          <a:p>
            <a:r>
              <a:rPr lang="en-GB" sz="2400" dirty="0"/>
              <a:t>other padding options: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set to constant border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repeat edge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902A1-FDEB-D0E0-F923-347D71E521B7}"/>
              </a:ext>
            </a:extLst>
          </p:cNvPr>
          <p:cNvSpPr txBox="1"/>
          <p:nvPr/>
        </p:nvSpPr>
        <p:spPr>
          <a:xfrm>
            <a:off x="787398" y="6424750"/>
            <a:ext cx="8174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can also be more zero rows/columns (depending on image and filter size)</a:t>
            </a:r>
          </a:p>
        </p:txBody>
      </p:sp>
    </p:spTree>
    <p:extLst>
      <p:ext uri="{BB962C8B-B14F-4D97-AF65-F5344CB8AC3E}">
        <p14:creationId xmlns:p14="http://schemas.microsoft.com/office/powerpoint/2010/main" val="2857320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09EB-45B4-0E03-67E0-C2789623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Linear Smoothing Filters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9BC0C-7DAD-E748-9AC3-B14936069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3986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when constructing filters (not only smoothing filters, but in general), look for separable ones:</a:t>
                </a:r>
              </a:p>
              <a:p>
                <a:pPr marL="0" indent="0">
                  <a:buNone/>
                </a:pPr>
                <a:r>
                  <a:rPr lang="en-GB" sz="2600" dirty="0"/>
                  <a:t>allow to compute 2D convolution as two subsequent 1D convolutions (horizontal and vertical)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image of size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600" dirty="0"/>
                  <a:t> and kernel of size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/>
                  <a:t>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600" dirty="0"/>
                  <a:t> operations for non-separable filter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/>
                  <a:t> operations for separable filter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significant speedup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9BC0C-7DAD-E748-9AC3-B14936069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398676" cy="4351338"/>
              </a:xfrm>
              <a:blipFill>
                <a:blip r:embed="rId2"/>
                <a:stretch>
                  <a:fillRect l="-148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E488A-2DAB-0ED9-0A72-5A0D4233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43</a:t>
            </a:fld>
            <a:endParaRPr lang="en-GB"/>
          </a:p>
        </p:txBody>
      </p:sp>
      <p:pic>
        <p:nvPicPr>
          <p:cNvPr id="6" name="Picture 5" descr="A math problems with numbers&#10;&#10;Description automatically generated with medium confidence">
            <a:extLst>
              <a:ext uri="{FF2B5EF4-FFF2-40B4-BE49-F238E27FC236}">
                <a16:creationId xmlns:a16="http://schemas.microsoft.com/office/drawing/2014/main" id="{F93DBDA8-1507-E26C-B5CA-7CA390336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77" y="2556932"/>
            <a:ext cx="3955123" cy="2370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92774-E319-B79A-8B8D-507629F313F8}"/>
              </a:ext>
            </a:extLst>
          </p:cNvPr>
          <p:cNvSpPr txBox="1"/>
          <p:nvPr/>
        </p:nvSpPr>
        <p:spPr>
          <a:xfrm>
            <a:off x="8236877" y="2187600"/>
            <a:ext cx="158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bilinear filter (tent):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B3320-579F-BE10-E51B-135295DC281D}"/>
              </a:ext>
            </a:extLst>
          </p:cNvPr>
          <p:cNvSpPr txBox="1"/>
          <p:nvPr/>
        </p:nvSpPr>
        <p:spPr>
          <a:xfrm>
            <a:off x="10132716" y="2187600"/>
            <a:ext cx="186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Gaussian filter: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E7A1B-9315-E3BC-BC8A-D0EB42F60CB9}"/>
              </a:ext>
            </a:extLst>
          </p:cNvPr>
          <p:cNvSpPr txBox="1"/>
          <p:nvPr/>
        </p:nvSpPr>
        <p:spPr>
          <a:xfrm>
            <a:off x="8236877" y="5423869"/>
            <a:ext cx="37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corresponding horizontal 1D kernels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D58417-A7F5-1940-0EC4-57653627CBF5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9321800" y="4926957"/>
            <a:ext cx="797067" cy="496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352811-69E7-30E8-422E-0C233C40F5F7}"/>
              </a:ext>
            </a:extLst>
          </p:cNvPr>
          <p:cNvCxnSpPr>
            <a:stCxn id="11" idx="0"/>
          </p:cNvCxnSpPr>
          <p:nvPr/>
        </p:nvCxnSpPr>
        <p:spPr>
          <a:xfrm flipV="1">
            <a:off x="10118867" y="4926957"/>
            <a:ext cx="693066" cy="496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859916-994B-F62F-D777-A4B6BF296708}"/>
                  </a:ext>
                </a:extLst>
              </p:cNvPr>
              <p:cNvSpPr txBox="1"/>
              <p:nvPr/>
            </p:nvSpPr>
            <p:spPr>
              <a:xfrm>
                <a:off x="9444274" y="504728"/>
                <a:ext cx="20422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sampled from 2D Gaussian function</a:t>
                </a:r>
              </a:p>
              <a:p>
                <a:r>
                  <a:rPr lang="en-GB" dirty="0"/>
                  <a:t>(larger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requires larger kernel)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859916-994B-F62F-D777-A4B6BF296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274" y="504728"/>
                <a:ext cx="2042252" cy="1200329"/>
              </a:xfrm>
              <a:prstGeom prst="rect">
                <a:avLst/>
              </a:prstGeom>
              <a:blipFill>
                <a:blip r:embed="rId4"/>
                <a:stretch>
                  <a:fillRect l="-2388" t="-2538" r="-299" b="-7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EBD0FE-E2D4-D25E-925A-3155175D99F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465400" y="1705057"/>
            <a:ext cx="92533" cy="547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924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AF1B-5714-3A09-9458-64F1897D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D024-B8AE-5B1B-D520-C038662F9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same kind of </a:t>
            </a:r>
            <a:r>
              <a:rPr lang="en-GB" sz="2400" dirty="0" err="1"/>
              <a:t>neighborhood</a:t>
            </a:r>
            <a:r>
              <a:rPr lang="en-GB" sz="2400" dirty="0"/>
              <a:t>-shifting over image</a:t>
            </a:r>
          </a:p>
          <a:p>
            <a:r>
              <a:rPr lang="en-GB" sz="2400" dirty="0"/>
              <a:t>but instead of weighted average, use median of intensity values in pixel </a:t>
            </a:r>
            <a:r>
              <a:rPr lang="en-GB" sz="2400" dirty="0" err="1"/>
              <a:t>neighborhood</a:t>
            </a:r>
            <a:r>
              <a:rPr lang="en-GB" sz="2400" dirty="0"/>
              <a:t> (no filter coefficients)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non-linear filter</a:t>
            </a:r>
          </a:p>
          <a:p>
            <a:r>
              <a:rPr lang="en-GB" sz="2400" dirty="0"/>
              <a:t>very effective to reduce outliers, e.g., shot or salt-and-pepper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4B11-0C79-5887-7927-1546B668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44</a:t>
            </a:fld>
            <a:endParaRPr lang="en-GB"/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54A16D1-AEFA-13C8-F3D7-11C224E16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78" y="4223407"/>
            <a:ext cx="8248622" cy="2634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EF2D8-C84B-5D92-F912-715406E8CF56}"/>
              </a:ext>
            </a:extLst>
          </p:cNvPr>
          <p:cNvSpPr txBox="1"/>
          <p:nvPr/>
        </p:nvSpPr>
        <p:spPr>
          <a:xfrm>
            <a:off x="2038378" y="385407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17797-3843-3776-E66C-FD2BC23321F2}"/>
                  </a:ext>
                </a:extLst>
              </p:cNvPr>
              <p:cNvSpPr txBox="1"/>
              <p:nvPr/>
            </p:nvSpPr>
            <p:spPr>
              <a:xfrm>
                <a:off x="4790044" y="3854075"/>
                <a:ext cx="2511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average-filtered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de-DE" dirty="0"/>
                  <a:t>):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17797-3843-3776-E66C-FD2BC2332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44" y="3854075"/>
                <a:ext cx="2511329" cy="369332"/>
              </a:xfrm>
              <a:prstGeom prst="rect">
                <a:avLst/>
              </a:prstGeom>
              <a:blipFill>
                <a:blip r:embed="rId3"/>
                <a:stretch>
                  <a:fillRect l="-2184" t="-6557" r="-971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2CC97-0376-58FA-809E-632BABCD8629}"/>
                  </a:ext>
                </a:extLst>
              </p:cNvPr>
              <p:cNvSpPr txBox="1"/>
              <p:nvPr/>
            </p:nvSpPr>
            <p:spPr>
              <a:xfrm>
                <a:off x="7541711" y="3854075"/>
                <a:ext cx="2491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median-filtered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de-DE" dirty="0"/>
                  <a:t>):</a:t>
                </a:r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2CC97-0376-58FA-809E-632BABCD8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711" y="3854075"/>
                <a:ext cx="2491901" cy="369332"/>
              </a:xfrm>
              <a:prstGeom prst="rect">
                <a:avLst/>
              </a:prstGeom>
              <a:blipFill>
                <a:blip r:embed="rId4"/>
                <a:stretch>
                  <a:fillRect l="-1956" t="-6557" r="-1222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52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5880-19AE-10DC-264A-7694899E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Sharpening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203BA-EAF8-4503-6C72-1EB6C049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goal of smoothing filters:</a:t>
            </a:r>
          </a:p>
          <a:p>
            <a:pPr marL="0" indent="0">
              <a:buNone/>
            </a:pPr>
            <a:r>
              <a:rPr lang="en-GB" sz="2600" dirty="0"/>
              <a:t>removal of small details, noise reduction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goal of sharpening filters:</a:t>
            </a:r>
          </a:p>
          <a:p>
            <a:pPr marL="0" indent="0">
              <a:buNone/>
            </a:pPr>
            <a:r>
              <a:rPr lang="en-GB" sz="2600" dirty="0"/>
              <a:t>highlight intensity transitions (e.g., edges)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averaging analogous to integration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sharpening by differentiation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407C7-BAAD-1FE2-1F75-397FB74E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45</a:t>
            </a:fld>
            <a:endParaRPr lang="en-GB"/>
          </a:p>
        </p:txBody>
      </p:sp>
      <p:pic>
        <p:nvPicPr>
          <p:cNvPr id="6" name="Picture 5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116665C6-6D33-DD7C-83E1-D7617DAE9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67" y="2938898"/>
            <a:ext cx="5046861" cy="278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2B035-B0CE-3C6A-C0BB-0096F6810251}"/>
              </a:ext>
            </a:extLst>
          </p:cNvPr>
          <p:cNvSpPr txBox="1"/>
          <p:nvPr/>
        </p:nvSpPr>
        <p:spPr>
          <a:xfrm>
            <a:off x="10701866" y="180459"/>
            <a:ext cx="1303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playground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302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step and step&#10;&#10;Description automatically generated with medium confidence">
            <a:extLst>
              <a:ext uri="{FF2B5EF4-FFF2-40B4-BE49-F238E27FC236}">
                <a16:creationId xmlns:a16="http://schemas.microsoft.com/office/drawing/2014/main" id="{8ECD3A02-043C-9475-44CA-E5405A83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68" y="1687328"/>
            <a:ext cx="5512084" cy="5101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CECA3E-93CA-BB4E-F99B-52C2CC3F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First- and Second-Order Derivatives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9D086-2050-EDE7-EB5E-102910E98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02" y="1825625"/>
                <a:ext cx="5757333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partial derivatives in discrete form:</a:t>
                </a:r>
              </a:p>
              <a:p>
                <a:pPr marL="0" indent="0">
                  <a:buNone/>
                </a:pPr>
                <a:endParaRPr lang="en-GB" sz="24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9D086-2050-EDE7-EB5E-102910E98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2" y="1825625"/>
                <a:ext cx="5757333" cy="4351338"/>
              </a:xfrm>
              <a:blipFill>
                <a:blip r:embed="rId3"/>
                <a:stretch>
                  <a:fillRect l="-1058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0B2DE-BB59-5763-B259-048564175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FCD37-5454-A512-BB7B-FF202E810947}"/>
              </a:ext>
            </a:extLst>
          </p:cNvPr>
          <p:cNvSpPr txBox="1"/>
          <p:nvPr/>
        </p:nvSpPr>
        <p:spPr>
          <a:xfrm>
            <a:off x="6460068" y="131799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visualization:</a:t>
            </a:r>
          </a:p>
        </p:txBody>
      </p:sp>
    </p:spTree>
    <p:extLst>
      <p:ext uri="{BB962C8B-B14F-4D97-AF65-F5344CB8AC3E}">
        <p14:creationId xmlns:p14="http://schemas.microsoft.com/office/powerpoint/2010/main" val="1935491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5A89-CA58-C688-4782-4DD10390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Approximated Image Gradient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FC364-9C97-53B4-006C-324084EC1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alternative formulation (1D):</a:t>
                </a:r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DE" sz="24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sym typeface="Wingdings" panose="05000000000000000000" pitchFamily="2" charset="2"/>
                  </a:rPr>
                  <a:t> 1D derivative filter: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Sobel filters: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FC364-9C97-53B4-006C-324084EC1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A3416-1AE7-7F6A-CB45-EA237C20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47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6B4F15-3961-C9BC-D91D-47F4E2230F25}"/>
              </a:ext>
            </a:extLst>
          </p:cNvPr>
          <p:cNvGraphicFramePr>
            <a:graphicFrameLocks noGrp="1"/>
          </p:cNvGraphicFramePr>
          <p:nvPr/>
        </p:nvGraphicFramePr>
        <p:xfrm>
          <a:off x="5774267" y="2533156"/>
          <a:ext cx="10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970251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946862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877481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707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2406E5-DD7C-5345-5AA3-2E80D6E2C88B}"/>
              </a:ext>
            </a:extLst>
          </p:cNvPr>
          <p:cNvGraphicFramePr>
            <a:graphicFrameLocks noGrp="1"/>
          </p:cNvGraphicFramePr>
          <p:nvPr/>
        </p:nvGraphicFramePr>
        <p:xfrm>
          <a:off x="3883001" y="3897525"/>
          <a:ext cx="10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970251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946862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877481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707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4B9881-3DB9-6FA1-FCD1-9FDD4C9BC68E}"/>
              </a:ext>
            </a:extLst>
          </p:cNvPr>
          <p:cNvGraphicFramePr>
            <a:graphicFrameLocks noGrp="1"/>
          </p:cNvGraphicFramePr>
          <p:nvPr/>
        </p:nvGraphicFramePr>
        <p:xfrm>
          <a:off x="3166534" y="3532951"/>
          <a:ext cx="36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967040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4535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639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370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7C3535-93B6-A2F2-4FAF-839AF841C7CE}"/>
                  </a:ext>
                </a:extLst>
              </p:cNvPr>
              <p:cNvSpPr txBox="1"/>
              <p:nvPr/>
            </p:nvSpPr>
            <p:spPr>
              <a:xfrm>
                <a:off x="3540783" y="38922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7C3535-93B6-A2F2-4FAF-839AF841C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83" y="3892259"/>
                <a:ext cx="3433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32B919-62FD-51E1-623B-FEF77182481E}"/>
                  </a:ext>
                </a:extLst>
              </p:cNvPr>
              <p:cNvSpPr txBox="1"/>
              <p:nvPr/>
            </p:nvSpPr>
            <p:spPr>
              <a:xfrm>
                <a:off x="4961856" y="3915699"/>
                <a:ext cx="40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32B919-62FD-51E1-623B-FEF771824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3915699"/>
                <a:ext cx="4042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839812D-745E-94AE-067B-4F87B8D2EFCD}"/>
              </a:ext>
            </a:extLst>
          </p:cNvPr>
          <p:cNvSpPr txBox="1"/>
          <p:nvPr/>
        </p:nvSpPr>
        <p:spPr>
          <a:xfrm>
            <a:off x="2725210" y="3163619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smoothing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A43B15E-2230-BE9E-361F-D79C8CA70BDE}"/>
              </a:ext>
            </a:extLst>
          </p:cNvPr>
          <p:cNvGraphicFramePr>
            <a:graphicFrameLocks noGrp="1"/>
          </p:cNvGraphicFramePr>
          <p:nvPr/>
        </p:nvGraphicFramePr>
        <p:xfrm>
          <a:off x="5383143" y="35329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EE3824-05EA-FDBC-929B-675539A65942}"/>
              </a:ext>
            </a:extLst>
          </p:cNvPr>
          <p:cNvSpPr txBox="1"/>
          <p:nvPr/>
        </p:nvSpPr>
        <p:spPr>
          <a:xfrm>
            <a:off x="3864771" y="3500687"/>
            <a:ext cx="117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horizontal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CF657EF-0E7D-CA64-9E01-09E277DAB539}"/>
              </a:ext>
            </a:extLst>
          </p:cNvPr>
          <p:cNvGraphicFramePr>
            <a:graphicFrameLocks noGrp="1"/>
          </p:cNvGraphicFramePr>
          <p:nvPr/>
        </p:nvGraphicFramePr>
        <p:xfrm>
          <a:off x="5383143" y="4996647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419D444-AE90-7542-7F00-D93FCCB4897A}"/>
              </a:ext>
            </a:extLst>
          </p:cNvPr>
          <p:cNvSpPr txBox="1"/>
          <p:nvPr/>
        </p:nvSpPr>
        <p:spPr>
          <a:xfrm>
            <a:off x="2248077" y="5352594"/>
            <a:ext cx="91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vertical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7A5388-ADBF-C488-6151-5D1058D2A4D9}"/>
              </a:ext>
            </a:extLst>
          </p:cNvPr>
          <p:cNvGraphicFramePr>
            <a:graphicFrameLocks noGrp="1"/>
          </p:cNvGraphicFramePr>
          <p:nvPr/>
        </p:nvGraphicFramePr>
        <p:xfrm>
          <a:off x="3883001" y="5357860"/>
          <a:ext cx="10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970251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946862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877481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7074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677F24C-104E-7E6D-A726-E4B03CCBC318}"/>
              </a:ext>
            </a:extLst>
          </p:cNvPr>
          <p:cNvGraphicFramePr>
            <a:graphicFrameLocks noGrp="1"/>
          </p:cNvGraphicFramePr>
          <p:nvPr/>
        </p:nvGraphicFramePr>
        <p:xfrm>
          <a:off x="3166534" y="4993286"/>
          <a:ext cx="36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967040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4535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639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370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B4DB5-FD22-42E1-2AF9-1282E5DBBF5E}"/>
                  </a:ext>
                </a:extLst>
              </p:cNvPr>
              <p:cNvSpPr txBox="1"/>
              <p:nvPr/>
            </p:nvSpPr>
            <p:spPr>
              <a:xfrm>
                <a:off x="3540783" y="535259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B4DB5-FD22-42E1-2AF9-1282E5DB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83" y="5352594"/>
                <a:ext cx="3433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FC0596-446E-16B9-D4B7-5B6CAD9293A8}"/>
                  </a:ext>
                </a:extLst>
              </p:cNvPr>
              <p:cNvSpPr txBox="1"/>
              <p:nvPr/>
            </p:nvSpPr>
            <p:spPr>
              <a:xfrm>
                <a:off x="4961856" y="5376034"/>
                <a:ext cx="40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FC0596-446E-16B9-D4B7-5B6CAD929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5376034"/>
                <a:ext cx="4042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C020D06-2184-DA70-4505-BDE37C8A68F9}"/>
              </a:ext>
            </a:extLst>
          </p:cNvPr>
          <p:cNvSpPr txBox="1"/>
          <p:nvPr/>
        </p:nvSpPr>
        <p:spPr>
          <a:xfrm>
            <a:off x="3832134" y="499380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smoothing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97F3-B8A2-9334-45ED-8389FDDA6C17}"/>
              </a:ext>
            </a:extLst>
          </p:cNvPr>
          <p:cNvSpPr txBox="1"/>
          <p:nvPr/>
        </p:nvSpPr>
        <p:spPr>
          <a:xfrm>
            <a:off x="8372243" y="1214434"/>
            <a:ext cx="268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convolved with an image: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861929-3E7C-0548-ECA6-9934985CC2BE}"/>
              </a:ext>
            </a:extLst>
          </p:cNvPr>
          <p:cNvSpPr txBox="1"/>
          <p:nvPr/>
        </p:nvSpPr>
        <p:spPr>
          <a:xfrm>
            <a:off x="6225240" y="4618266"/>
            <a:ext cx="2246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800" dirty="0"/>
              <a:t>(convolution kernels)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25EC80-6C4D-475D-B826-84EB12510CA7}"/>
              </a:ext>
            </a:extLst>
          </p:cNvPr>
          <p:cNvSpPr txBox="1"/>
          <p:nvPr/>
        </p:nvSpPr>
        <p:spPr>
          <a:xfrm>
            <a:off x="2888786" y="6364522"/>
            <a:ext cx="284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 gradient with smoothing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0BA05C-8934-5D77-A109-469D26E7EA11}"/>
                  </a:ext>
                </a:extLst>
              </p:cNvPr>
              <p:cNvSpPr txBox="1"/>
              <p:nvPr/>
            </p:nvSpPr>
            <p:spPr>
              <a:xfrm>
                <a:off x="10927274" y="5353023"/>
                <a:ext cx="59564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0BA05C-8934-5D77-A109-469D26E7E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274" y="5353023"/>
                <a:ext cx="595643" cy="666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775B24-895B-B411-B2C3-085BF543AFC6}"/>
                  </a:ext>
                </a:extLst>
              </p:cNvPr>
              <p:cNvSpPr txBox="1"/>
              <p:nvPr/>
            </p:nvSpPr>
            <p:spPr>
              <a:xfrm>
                <a:off x="10927275" y="3763443"/>
                <a:ext cx="59564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775B24-895B-B411-B2C3-085BF543A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275" y="3763443"/>
                <a:ext cx="59564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A bicycle locked to a bike rack&#10;&#10;Description automatically generated">
            <a:extLst>
              <a:ext uri="{FF2B5EF4-FFF2-40B4-BE49-F238E27FC236}">
                <a16:creationId xmlns:a16="http://schemas.microsoft.com/office/drawing/2014/main" id="{CD7C04C6-087A-34F6-9A8A-224CF60EB3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62" y="1541285"/>
            <a:ext cx="2079817" cy="1559862"/>
          </a:xfrm>
          <a:prstGeom prst="rect">
            <a:avLst/>
          </a:prstGeom>
        </p:spPr>
      </p:pic>
      <p:pic>
        <p:nvPicPr>
          <p:cNvPr id="41" name="Picture 40" descr="A white embossed image of a person playing a bow&#10;&#10;Description automatically generated">
            <a:extLst>
              <a:ext uri="{FF2B5EF4-FFF2-40B4-BE49-F238E27FC236}">
                <a16:creationId xmlns:a16="http://schemas.microsoft.com/office/drawing/2014/main" id="{8758937C-3F23-CCF5-BA40-B08659FF02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65" y="4898847"/>
            <a:ext cx="2079816" cy="1559862"/>
          </a:xfrm>
          <a:prstGeom prst="rect">
            <a:avLst/>
          </a:prstGeom>
        </p:spPr>
      </p:pic>
      <p:pic>
        <p:nvPicPr>
          <p:cNvPr id="43" name="Picture 42" descr="A white wall with a carved image&#10;&#10;Description automatically generated with medium confidence">
            <a:extLst>
              <a:ext uri="{FF2B5EF4-FFF2-40B4-BE49-F238E27FC236}">
                <a16:creationId xmlns:a16="http://schemas.microsoft.com/office/drawing/2014/main" id="{7280C07F-E32E-01A3-5566-569DC96FC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62" y="3221363"/>
            <a:ext cx="2079816" cy="1559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F71E02-1CE2-56BA-B731-D9510194F74F}"/>
                  </a:ext>
                </a:extLst>
              </p:cNvPr>
              <p:cNvSpPr txBox="1"/>
              <p:nvPr/>
            </p:nvSpPr>
            <p:spPr>
              <a:xfrm>
                <a:off x="6607007" y="3812751"/>
                <a:ext cx="29174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F71E02-1CE2-56BA-B731-D9510194F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007" y="3812751"/>
                <a:ext cx="291747" cy="5203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67B91-56B2-FD1A-343E-8B9EF235E7B2}"/>
                  </a:ext>
                </a:extLst>
              </p:cNvPr>
              <p:cNvSpPr txBox="1"/>
              <p:nvPr/>
            </p:nvSpPr>
            <p:spPr>
              <a:xfrm>
                <a:off x="6614579" y="5272714"/>
                <a:ext cx="29174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67B91-56B2-FD1A-343E-8B9EF235E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79" y="5272714"/>
                <a:ext cx="291747" cy="5203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6F3737-5225-9596-5F8E-338A38E4DBFC}"/>
              </a:ext>
            </a:extLst>
          </p:cNvPr>
          <p:cNvSpPr txBox="1"/>
          <p:nvPr/>
        </p:nvSpPr>
        <p:spPr>
          <a:xfrm>
            <a:off x="644650" y="4458059"/>
            <a:ext cx="185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construct separable filters:</a:t>
            </a:r>
          </a:p>
        </p:txBody>
      </p:sp>
    </p:spTree>
    <p:extLst>
      <p:ext uri="{BB962C8B-B14F-4D97-AF65-F5344CB8AC3E}">
        <p14:creationId xmlns:p14="http://schemas.microsoft.com/office/powerpoint/2010/main" val="3321662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ECB344-F6A4-8A3D-FE9A-66118DEF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Magnitude of Image Gradient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5B4DD4-BE27-756F-3617-92CA35C4D9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>
                    <a:ea typeface="Cambria Math" panose="02040503050406030204" pitchFamily="18" charset="0"/>
                  </a:rPr>
                  <a:t>magnitude/amplitude of gradient: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magnitude is </a:t>
                </a:r>
                <a:r>
                  <a:rPr lang="en-GB" dirty="0"/>
                  <a:t>isotropic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5B4DD4-BE27-756F-3617-92CA35C4D9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D8268-763D-DC68-2E05-34B44F9E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48</a:t>
            </a:fld>
            <a:endParaRPr lang="en-GB"/>
          </a:p>
        </p:txBody>
      </p:sp>
      <p:pic>
        <p:nvPicPr>
          <p:cNvPr id="10" name="Picture 9" descr="A black and white image of a skeleton holding a metal object&#10;&#10;Description automatically generated">
            <a:extLst>
              <a:ext uri="{FF2B5EF4-FFF2-40B4-BE49-F238E27FC236}">
                <a16:creationId xmlns:a16="http://schemas.microsoft.com/office/drawing/2014/main" id="{B35EC85C-6B9A-CC6A-5CC2-998FEAA2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90762"/>
            <a:ext cx="5181600" cy="3886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1CFD8C-12C6-508D-E168-90CF19524588}"/>
              </a:ext>
            </a:extLst>
          </p:cNvPr>
          <p:cNvSpPr txBox="1"/>
          <p:nvPr/>
        </p:nvSpPr>
        <p:spPr>
          <a:xfrm>
            <a:off x="9050884" y="930351"/>
            <a:ext cx="2831224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600" dirty="0"/>
              <a:t>for sharpening:</a:t>
            </a:r>
          </a:p>
          <a:p>
            <a:r>
              <a:rPr lang="en-GB" sz="2600" dirty="0"/>
              <a:t>add this to original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3F1A8-84C4-4D62-EEC9-CD26CCACF597}"/>
              </a:ext>
            </a:extLst>
          </p:cNvPr>
          <p:cNvCxnSpPr>
            <a:stCxn id="12" idx="1"/>
            <a:endCxn id="10" idx="0"/>
          </p:cNvCxnSpPr>
          <p:nvPr/>
        </p:nvCxnSpPr>
        <p:spPr>
          <a:xfrm flipH="1">
            <a:off x="8763000" y="1376627"/>
            <a:ext cx="287884" cy="914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259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9CB8D-1056-0A8B-3137-82277006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Gradient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C0E6B-F580-CBF2-8F91-917A4219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49</a:t>
            </a:fld>
            <a:endParaRPr lang="en-GB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D5BA796-4FAA-B4BC-52BB-81884476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65" y="1443409"/>
            <a:ext cx="7602635" cy="5278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342EF-CFD9-0236-F7B8-5E25E232EF18}"/>
              </a:ext>
            </a:extLst>
          </p:cNvPr>
          <p:cNvSpPr txBox="1"/>
          <p:nvPr/>
        </p:nvSpPr>
        <p:spPr>
          <a:xfrm>
            <a:off x="8873067" y="3013501"/>
            <a:ext cx="3318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larger ones add smoothing components</a:t>
            </a:r>
          </a:p>
          <a:p>
            <a:r>
              <a:rPr lang="en-GB" sz="2400" dirty="0"/>
              <a:t>(Sobel: convolution with bilinear filter)</a:t>
            </a:r>
          </a:p>
        </p:txBody>
      </p:sp>
    </p:spTree>
    <p:extLst>
      <p:ext uri="{BB962C8B-B14F-4D97-AF65-F5344CB8AC3E}">
        <p14:creationId xmlns:p14="http://schemas.microsoft.com/office/powerpoint/2010/main" val="144214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8E0F-88B0-3D3F-5A69-EC135BC1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Lidar vs Cameras for Self-Driving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E04FE-3110-0FC4-6FBF-1826B6DD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0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Lidar:</a:t>
            </a:r>
          </a:p>
          <a:p>
            <a:r>
              <a:rPr lang="en-GB" dirty="0"/>
              <a:t>similar to radar, but using lasers</a:t>
            </a:r>
          </a:p>
          <a:p>
            <a:r>
              <a:rPr lang="en-GB" dirty="0"/>
              <a:t>very accurate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camera:</a:t>
            </a:r>
          </a:p>
          <a:p>
            <a:r>
              <a:rPr lang="en-GB" dirty="0"/>
              <a:t>human-like perception</a:t>
            </a:r>
          </a:p>
          <a:p>
            <a:r>
              <a:rPr lang="en-GB" dirty="0"/>
              <a:t>cost-effective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9A54F-E9BC-E7DD-05C4-0044B66C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8D73D5-570A-9246-5EF3-9B530A0B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1690688"/>
            <a:ext cx="33337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Tesla Logo, symbol, meaning, history, PNG">
            <a:extLst>
              <a:ext uri="{FF2B5EF4-FFF2-40B4-BE49-F238E27FC236}">
                <a16:creationId xmlns:a16="http://schemas.microsoft.com/office/drawing/2014/main" id="{3E6EA436-72F2-3782-3B55-A59461142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863" y="4577914"/>
            <a:ext cx="1466673" cy="14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715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2AE8-D977-4BFB-6D48-24736ED2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Laplacian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06BEE-FEAA-34EC-0AB4-0F353E492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968218" cy="453072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600" dirty="0"/>
                  <a:t>isotropic for rotations in increments of 90</a:t>
                </a:r>
                <a:r>
                  <a:rPr lang="de-DE" sz="2600" dirty="0"/>
                  <a:t>°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en-GB" sz="2600" dirty="0"/>
                  <a:t>to yield isotropic results for rotations in increments of 45</a:t>
                </a:r>
                <a:r>
                  <a:rPr lang="de-DE" sz="2600" dirty="0"/>
                  <a:t>°: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again, add to (or rather subtract from when using this filter definition here) original to get sharpened image:</a:t>
                </a:r>
              </a:p>
              <a:p>
                <a:pPr marL="0" indent="0">
                  <a:buNone/>
                </a:pPr>
                <a:endParaRPr lang="en-GB" sz="2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06BEE-FEAA-34EC-0AB4-0F353E492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968218" cy="4530725"/>
              </a:xfrm>
              <a:blipFill>
                <a:blip r:embed="rId2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49295-FFA8-1C93-0040-D30A3448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50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F5786D-87E3-3023-D0BF-BECFE4F27304}"/>
              </a:ext>
            </a:extLst>
          </p:cNvPr>
          <p:cNvGraphicFramePr>
            <a:graphicFrameLocks noGrp="1"/>
          </p:cNvGraphicFramePr>
          <p:nvPr/>
        </p:nvGraphicFramePr>
        <p:xfrm>
          <a:off x="5900903" y="149693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82B6EA-54EB-EA01-44DA-13718AA4658A}"/>
              </a:ext>
            </a:extLst>
          </p:cNvPr>
          <p:cNvSpPr txBox="1"/>
          <p:nvPr/>
        </p:nvSpPr>
        <p:spPr>
          <a:xfrm>
            <a:off x="4294437" y="1821494"/>
            <a:ext cx="15490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filter mask: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BD1431-CDC2-D351-57C7-AA404D892107}"/>
              </a:ext>
            </a:extLst>
          </p:cNvPr>
          <p:cNvGraphicFramePr>
            <a:graphicFrameLocks noGrp="1"/>
          </p:cNvGraphicFramePr>
          <p:nvPr/>
        </p:nvGraphicFramePr>
        <p:xfrm>
          <a:off x="8902200" y="386442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3FCE08B-B214-BAD6-8687-4E82F969C987}"/>
              </a:ext>
            </a:extLst>
          </p:cNvPr>
          <p:cNvSpPr txBox="1"/>
          <p:nvPr/>
        </p:nvSpPr>
        <p:spPr>
          <a:xfrm>
            <a:off x="10151534" y="2461562"/>
            <a:ext cx="204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scaled to visualize negative values</a:t>
            </a:r>
          </a:p>
        </p:txBody>
      </p:sp>
      <p:pic>
        <p:nvPicPr>
          <p:cNvPr id="9" name="Picture 8" descr="A black and white image of a square&#10;&#10;Description automatically generated">
            <a:extLst>
              <a:ext uri="{FF2B5EF4-FFF2-40B4-BE49-F238E27FC236}">
                <a16:creationId xmlns:a16="http://schemas.microsoft.com/office/drawing/2014/main" id="{54214E42-A799-A822-FCD4-BB28676F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76" y="323676"/>
            <a:ext cx="4168690" cy="2071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60174F-7853-D4E1-238B-E8CB6BB6E1D4}"/>
              </a:ext>
            </a:extLst>
          </p:cNvPr>
          <p:cNvSpPr txBox="1"/>
          <p:nvPr/>
        </p:nvSpPr>
        <p:spPr>
          <a:xfrm>
            <a:off x="8530764" y="3160287"/>
            <a:ext cx="3338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zero-crossings </a:t>
            </a:r>
            <a:r>
              <a:rPr lang="en-GB" sz="2400" dirty="0">
                <a:sym typeface="Wingdings" panose="05000000000000000000" pitchFamily="2" charset="2"/>
              </a:rPr>
              <a:t> edges</a:t>
            </a:r>
            <a:endParaRPr lang="en-GB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2D781D-114C-9A2B-FE88-80E3541DAD77}"/>
              </a:ext>
            </a:extLst>
          </p:cNvPr>
          <p:cNvCxnSpPr>
            <a:cxnSpLocks/>
          </p:cNvCxnSpPr>
          <p:nvPr/>
        </p:nvCxnSpPr>
        <p:spPr>
          <a:xfrm flipV="1">
            <a:off x="9223933" y="900345"/>
            <a:ext cx="2187255" cy="2410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B25C3-E7F2-E4E2-0147-06FBBC6A742A}"/>
                  </a:ext>
                </a:extLst>
              </p:cNvPr>
              <p:cNvSpPr txBox="1"/>
              <p:nvPr/>
            </p:nvSpPr>
            <p:spPr>
              <a:xfrm>
                <a:off x="8902200" y="-45656"/>
                <a:ext cx="321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B25C3-E7F2-E4E2-0147-06FBBC6A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200" y="-45656"/>
                <a:ext cx="321733" cy="369332"/>
              </a:xfrm>
              <a:prstGeom prst="rect">
                <a:avLst/>
              </a:prstGeom>
              <a:blipFill>
                <a:blip r:embed="rId4"/>
                <a:stretch>
                  <a:fillRect l="-5660" r="-188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5BFEDA-DE03-2DFE-07CE-E27F7B40DD60}"/>
                  </a:ext>
                </a:extLst>
              </p:cNvPr>
              <p:cNvSpPr txBox="1"/>
              <p:nvPr/>
            </p:nvSpPr>
            <p:spPr>
              <a:xfrm>
                <a:off x="10806418" y="-4207"/>
                <a:ext cx="604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5BFEDA-DE03-2DFE-07CE-E27F7B40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418" y="-4207"/>
                <a:ext cx="60477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403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9A52-E138-B6AE-A499-D1A32CAB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Another Alternative: Unsharp Masking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4BD81-771D-FE0E-5097-F3EE50AE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753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de-DE" sz="2600" dirty="0"/>
              <a:t>use of smoothing filters for sharpening</a:t>
            </a:r>
          </a:p>
          <a:p>
            <a:pPr marL="0" indent="0" algn="l">
              <a:buNone/>
            </a:pPr>
            <a:endParaRPr lang="de-DE" sz="2600" dirty="0"/>
          </a:p>
          <a:p>
            <a:pPr marL="514350" indent="-514350" algn="l">
              <a:buFont typeface="+mj-lt"/>
              <a:buAutoNum type="arabicPeriod"/>
            </a:pPr>
            <a:r>
              <a:rPr lang="de-DE" sz="2600" dirty="0"/>
              <a:t>smoothing of original image (e.g.,by Gaussian filter)</a:t>
            </a:r>
          </a:p>
          <a:p>
            <a:pPr marL="514350" indent="-514350" algn="l">
              <a:buFont typeface="+mj-lt"/>
              <a:buAutoNum type="arabicPeriod"/>
            </a:pPr>
            <a:r>
              <a:rPr lang="de-DE" sz="2600" dirty="0"/>
              <a:t>subtract the blurred image from the original </a:t>
            </a:r>
            <a:r>
              <a:rPr lang="de-DE" sz="2600" dirty="0">
                <a:sym typeface="Wingdings" panose="05000000000000000000" pitchFamily="2" charset="2"/>
              </a:rPr>
              <a:t> unsharp mask (similar to second-order derivative)</a:t>
            </a:r>
            <a:endParaRPr lang="de-DE" sz="2600" dirty="0"/>
          </a:p>
          <a:p>
            <a:pPr marL="514350" indent="-514350" algn="l">
              <a:buFont typeface="+mj-lt"/>
              <a:buAutoNum type="arabicPeriod"/>
            </a:pPr>
            <a:r>
              <a:rPr lang="en-GB" sz="2600" dirty="0"/>
              <a:t>add unsharp mask to original image </a:t>
            </a:r>
            <a:r>
              <a:rPr lang="en-GB" sz="2600" dirty="0">
                <a:sym typeface="Wingdings" panose="05000000000000000000" pitchFamily="2" charset="2"/>
              </a:rPr>
              <a:t> sharpened image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BFAB5-1AD3-AC6B-7FA4-B2CCCDE0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51</a:t>
            </a:fld>
            <a:endParaRPr lang="en-GB"/>
          </a:p>
        </p:txBody>
      </p:sp>
      <p:pic>
        <p:nvPicPr>
          <p:cNvPr id="6" name="Picture 5" descr="A diagram of a signal&#10;&#10;Description automatically generated with medium confidence">
            <a:extLst>
              <a:ext uri="{FF2B5EF4-FFF2-40B4-BE49-F238E27FC236}">
                <a16:creationId xmlns:a16="http://schemas.microsoft.com/office/drawing/2014/main" id="{C59C343D-5A59-956B-4E0B-A2A312B29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641" y="1439334"/>
            <a:ext cx="3634226" cy="5365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632533-1820-374A-9694-C38C54828B1E}"/>
              </a:ext>
            </a:extLst>
          </p:cNvPr>
          <p:cNvSpPr txBox="1"/>
          <p:nvPr/>
        </p:nvSpPr>
        <p:spPr>
          <a:xfrm>
            <a:off x="3394921" y="5992297"/>
            <a:ext cx="352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similar to second-order derivative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C90883-7205-CEA4-B6A7-5BA1DC499EE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59315" y="5350933"/>
            <a:ext cx="3138018" cy="641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015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8B613-0391-6F52-9AB0-6BC9D226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52</a:t>
            </a:fld>
            <a:endParaRPr lang="en-GB"/>
          </a:p>
        </p:txBody>
      </p:sp>
      <p:pic>
        <p:nvPicPr>
          <p:cNvPr id="6" name="Picture 5" descr="A close up of a lizard&#10;&#10;Description automatically generated">
            <a:extLst>
              <a:ext uri="{FF2B5EF4-FFF2-40B4-BE49-F238E27FC236}">
                <a16:creationId xmlns:a16="http://schemas.microsoft.com/office/drawing/2014/main" id="{7622A552-28D2-C9A3-608D-C8E328A8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28"/>
            <a:ext cx="12192000" cy="2447409"/>
          </a:xfrm>
          <a:prstGeom prst="rect">
            <a:avLst/>
          </a:prstGeom>
        </p:spPr>
      </p:pic>
      <p:pic>
        <p:nvPicPr>
          <p:cNvPr id="8" name="Picture 7" descr="A close up of a grey object&#10;&#10;Description automatically generated">
            <a:extLst>
              <a:ext uri="{FF2B5EF4-FFF2-40B4-BE49-F238E27FC236}">
                <a16:creationId xmlns:a16="http://schemas.microsoft.com/office/drawing/2014/main" id="{5464E739-6F30-FD1C-8F28-581DDC6A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3964"/>
            <a:ext cx="12192000" cy="25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67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5B6B-22C5-F11A-9C58-820DDD1E3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E3FA28-28DB-6A80-3532-E6C19B99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</a:t>
            </a:r>
            <a:r>
              <a:rPr lang="en-GB" dirty="0" err="1"/>
              <a:t>ourier</a:t>
            </a:r>
            <a:r>
              <a:rPr lang="en-GB" dirty="0"/>
              <a:t>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426445-539E-7430-0CC1-5F606CF2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114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7D3A-3AE0-1EA1-5381-B6E68AB5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54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6F6720-C0CE-43F4-A162-6A6B2CA057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833" y="523186"/>
            <a:ext cx="11744325" cy="539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Fourier analysis allows to determine frequency characteristics of images or filters</a:t>
            </a:r>
          </a:p>
        </p:txBody>
      </p:sp>
      <p:pic>
        <p:nvPicPr>
          <p:cNvPr id="7" name="Picture 6" descr="A black and white image of a square with a white line&#10;&#10;Description automatically generated with medium confidence">
            <a:extLst>
              <a:ext uri="{FF2B5EF4-FFF2-40B4-BE49-F238E27FC236}">
                <a16:creationId xmlns:a16="http://schemas.microsoft.com/office/drawing/2014/main" id="{A5C1ABD0-8F51-E123-BB94-545FF126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90" y="1282170"/>
            <a:ext cx="9191613" cy="52567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43B0D-23ED-C29C-B1D4-78D863C16DDC}"/>
              </a:ext>
            </a:extLst>
          </p:cNvPr>
          <p:cNvSpPr txBox="1"/>
          <p:nvPr/>
        </p:nvSpPr>
        <p:spPr>
          <a:xfrm>
            <a:off x="443055" y="2269255"/>
            <a:ext cx="120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3ED0B-7050-E57B-C218-DFA1FE21D3A4}"/>
              </a:ext>
            </a:extLst>
          </p:cNvPr>
          <p:cNvSpPr txBox="1"/>
          <p:nvPr/>
        </p:nvSpPr>
        <p:spPr>
          <a:xfrm>
            <a:off x="223833" y="4825999"/>
            <a:ext cx="17081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frequency content</a:t>
            </a:r>
          </a:p>
        </p:txBody>
      </p:sp>
    </p:spTree>
    <p:extLst>
      <p:ext uri="{BB962C8B-B14F-4D97-AF65-F5344CB8AC3E}">
        <p14:creationId xmlns:p14="http://schemas.microsoft.com/office/powerpoint/2010/main" val="3482469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2EB8-A9BD-1AD9-69D3-8F9AC830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Frequency Representation of Spatial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23ADD-AF87-83D9-789F-BF771C340B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response of a spatial function (filter)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 sinusoid with frequency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Fourier transform: tabulation of magnitude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and phase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/>
                  <a:t> response </a:t>
                </a:r>
                <a:r>
                  <a:rPr lang="en-GB" b="1" dirty="0"/>
                  <a:t>at each frequency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Fourier transform pair: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groupCh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23ADD-AF87-83D9-789F-BF771C340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565" b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716E7-C555-A432-0DB8-5911B59E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2E989-3E28-2B72-591C-F61349DFC187}"/>
              </a:ext>
            </a:extLst>
          </p:cNvPr>
          <p:cNvSpPr txBox="1"/>
          <p:nvPr/>
        </p:nvSpPr>
        <p:spPr>
          <a:xfrm>
            <a:off x="6350000" y="6297211"/>
            <a:ext cx="2988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frequency domain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50D26-E323-6A4F-90C4-CA37C096697A}"/>
              </a:ext>
            </a:extLst>
          </p:cNvPr>
          <p:cNvCxnSpPr>
            <a:cxnSpLocks/>
          </p:cNvCxnSpPr>
          <p:nvPr/>
        </p:nvCxnSpPr>
        <p:spPr>
          <a:xfrm flipH="1" flipV="1">
            <a:off x="5969000" y="6011333"/>
            <a:ext cx="719667" cy="406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E009AB-514B-6997-21C1-F76D5DD94E34}"/>
              </a:ext>
            </a:extLst>
          </p:cNvPr>
          <p:cNvSpPr txBox="1"/>
          <p:nvPr/>
        </p:nvSpPr>
        <p:spPr>
          <a:xfrm>
            <a:off x="8247017" y="4961022"/>
            <a:ext cx="371856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complex: needs to capture both amplitude and phase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0191A2-85FE-DCD8-EFA3-62E9C32F9ECA}"/>
              </a:ext>
            </a:extLst>
          </p:cNvPr>
          <p:cNvCxnSpPr/>
          <p:nvPr/>
        </p:nvCxnSpPr>
        <p:spPr>
          <a:xfrm flipH="1" flipV="1">
            <a:off x="7637417" y="4833257"/>
            <a:ext cx="600892" cy="522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FB048-5C58-DC2B-AF0D-E4639A1E0D0F}"/>
                  </a:ext>
                </a:extLst>
              </p:cNvPr>
              <p:cNvSpPr txBox="1"/>
              <p:nvPr/>
            </p:nvSpPr>
            <p:spPr>
              <a:xfrm>
                <a:off x="67734" y="2836330"/>
                <a:ext cx="30426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angular frequency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notation: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sometimes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FB048-5C58-DC2B-AF0D-E4639A1E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" y="2836330"/>
                <a:ext cx="3042628" cy="646331"/>
              </a:xfrm>
              <a:prstGeom prst="rect">
                <a:avLst/>
              </a:prstGeom>
              <a:blipFill>
                <a:blip r:embed="rId3"/>
                <a:stretch>
                  <a:fillRect l="-1603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D42015-6C6D-DE54-3F40-0F4E12EEB67B}"/>
              </a:ext>
            </a:extLst>
          </p:cNvPr>
          <p:cNvCxnSpPr>
            <a:cxnSpLocks/>
          </p:cNvCxnSpPr>
          <p:nvPr/>
        </p:nvCxnSpPr>
        <p:spPr>
          <a:xfrm flipV="1">
            <a:off x="2133600" y="2573867"/>
            <a:ext cx="414867" cy="38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939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61906-4C08-AFEB-884D-94858133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Fourier Transform Formulas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CAED9-D84E-C697-BDF7-BCC9E45B17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for continuous signals: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Discrete Fourier Transform (DFT):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𝑘𝑥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CAED9-D84E-C697-BDF7-BCC9E45B1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DE790E4-3F44-AC61-9BE7-6A0DAEBB1F9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inverse Fourier transforms: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𝑘𝑥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DE790E4-3F44-AC61-9BE7-6A0DAEBB1F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A0427-8E96-7EF4-A52B-5A4D53D3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2C71C2-3CFE-4826-49D9-A779EBF5D8FA}"/>
                  </a:ext>
                </a:extLst>
              </p:cNvPr>
              <p:cNvSpPr txBox="1"/>
              <p:nvPr/>
            </p:nvSpPr>
            <p:spPr>
              <a:xfrm>
                <a:off x="948267" y="6103941"/>
                <a:ext cx="3433889" cy="504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unique only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2C71C2-3CFE-4826-49D9-A779EBF5D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7" y="6103941"/>
                <a:ext cx="3433889" cy="504818"/>
              </a:xfrm>
              <a:prstGeom prst="rect">
                <a:avLst/>
              </a:prstGeom>
              <a:blipFill>
                <a:blip r:embed="rId4"/>
                <a:stretch>
                  <a:fillRect l="-1599" b="-72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83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BC29-B5A1-B415-540D-06E08439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Fourier Transforms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820BF-4FB9-D0B4-A9AD-E045463FED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820BF-4FB9-D0B4-A9AD-E045463FE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874A4-717D-39FB-3935-13CF469E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7C8304-318A-5F82-DCFD-BCA5FDC56751}"/>
                  </a:ext>
                </a:extLst>
              </p:cNvPr>
              <p:cNvSpPr txBox="1"/>
              <p:nvPr/>
            </p:nvSpPr>
            <p:spPr>
              <a:xfrm>
                <a:off x="1567324" y="5903710"/>
                <a:ext cx="9057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e.g., digital images (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800" dirty="0"/>
                  <a:t> and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800" dirty="0"/>
                  <a:t> as width and height in pixels)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7C8304-318A-5F82-DCFD-BCA5FDC56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324" y="5903710"/>
                <a:ext cx="9057351" cy="523220"/>
              </a:xfrm>
              <a:prstGeom prst="rect">
                <a:avLst/>
              </a:prstGeom>
              <a:blipFill>
                <a:blip r:embed="rId3"/>
                <a:stretch>
                  <a:fillRect l="-1346" t="-11628" r="-404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D681D2-59EC-5403-0703-FB3E4C639861}"/>
              </a:ext>
            </a:extLst>
          </p:cNvPr>
          <p:cNvCxnSpPr>
            <a:cxnSpLocks/>
          </p:cNvCxnSpPr>
          <p:nvPr/>
        </p:nvCxnSpPr>
        <p:spPr>
          <a:xfrm flipV="1">
            <a:off x="3691467" y="4953000"/>
            <a:ext cx="719666" cy="950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937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1FED-112B-0B8A-54D3-F299DD04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Filtering in Frequency Domain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29F8C-8E40-FDE9-BB63-19B57181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58</a:t>
            </a:fld>
            <a:endParaRPr lang="en-GB"/>
          </a:p>
        </p:txBody>
      </p:sp>
      <p:pic>
        <p:nvPicPr>
          <p:cNvPr id="5" name="Picture 4" descr="A different types of cubes&#10;&#10;Description automatically generated">
            <a:extLst>
              <a:ext uri="{FF2B5EF4-FFF2-40B4-BE49-F238E27FC236}">
                <a16:creationId xmlns:a16="http://schemas.microsoft.com/office/drawing/2014/main" id="{9017538A-AABB-1707-A92A-44D0271D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8" y="2262083"/>
            <a:ext cx="5561998" cy="3900426"/>
          </a:xfrm>
          <a:prstGeom prst="rect">
            <a:avLst/>
          </a:prstGeom>
        </p:spPr>
      </p:pic>
      <p:pic>
        <p:nvPicPr>
          <p:cNvPr id="7" name="Picture 6" descr="A different images of a cube&#10;&#10;Description automatically generated with medium confidence">
            <a:extLst>
              <a:ext uri="{FF2B5EF4-FFF2-40B4-BE49-F238E27FC236}">
                <a16:creationId xmlns:a16="http://schemas.microsoft.com/office/drawing/2014/main" id="{4ED83FE5-780C-2247-0AE0-670DC3B94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3" y="2256065"/>
            <a:ext cx="5686579" cy="3905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04CC43-EAAC-6F6A-4B9F-9A26DDEF8D4E}"/>
              </a:ext>
            </a:extLst>
          </p:cNvPr>
          <p:cNvSpPr txBox="1"/>
          <p:nvPr/>
        </p:nvSpPr>
        <p:spPr>
          <a:xfrm>
            <a:off x="1124553" y="1690688"/>
            <a:ext cx="2936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low-pass filtering: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D54D-BABC-52CE-5CE0-95C00D016628}"/>
              </a:ext>
            </a:extLst>
          </p:cNvPr>
          <p:cNvSpPr txBox="1"/>
          <p:nvPr/>
        </p:nvSpPr>
        <p:spPr>
          <a:xfrm>
            <a:off x="7342454" y="1681650"/>
            <a:ext cx="3044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high-pass filtering: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9CD14-2A21-7A08-A038-8D878F76341C}"/>
              </a:ext>
            </a:extLst>
          </p:cNvPr>
          <p:cNvSpPr txBox="1"/>
          <p:nvPr/>
        </p:nvSpPr>
        <p:spPr>
          <a:xfrm>
            <a:off x="335490" y="6156492"/>
            <a:ext cx="225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ym typeface="Wingdings" panose="05000000000000000000" pitchFamily="2" charset="2"/>
              </a:rPr>
              <a:t> </a:t>
            </a:r>
            <a:r>
              <a:rPr lang="en-GB" sz="2800" dirty="0"/>
              <a:t>smoothing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51B79-9C4E-2F6A-7557-67B4AFA8EEB3}"/>
              </a:ext>
            </a:extLst>
          </p:cNvPr>
          <p:cNvSpPr txBox="1"/>
          <p:nvPr/>
        </p:nvSpPr>
        <p:spPr>
          <a:xfrm>
            <a:off x="6346467" y="6156492"/>
            <a:ext cx="4050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ym typeface="Wingdings" panose="05000000000000000000" pitchFamily="2" charset="2"/>
              </a:rPr>
              <a:t> sharpen</a:t>
            </a:r>
            <a:r>
              <a:rPr lang="en-GB" sz="2800" dirty="0"/>
              <a:t>ing </a:t>
            </a:r>
            <a:r>
              <a:rPr lang="en-GB" sz="1500" dirty="0"/>
              <a:t>(if added to original)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24076-3136-1D11-A7C7-9E3D0C57AC8B}"/>
              </a:ext>
            </a:extLst>
          </p:cNvPr>
          <p:cNvSpPr txBox="1"/>
          <p:nvPr/>
        </p:nvSpPr>
        <p:spPr>
          <a:xfrm>
            <a:off x="5048151" y="173886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magnitude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970CC1-DADF-CC56-22B1-B1065B59AA99}"/>
              </a:ext>
            </a:extLst>
          </p:cNvPr>
          <p:cNvCxnSpPr/>
          <p:nvPr/>
        </p:nvCxnSpPr>
        <p:spPr>
          <a:xfrm flipH="1">
            <a:off x="5074855" y="2053330"/>
            <a:ext cx="259145" cy="202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45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18E8-4FB4-32E3-A8D1-BAACF492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Gaussian Filters in Frequency Domain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A83D1-859B-4A97-1D7F-E6CE10AB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59</a:t>
            </a:fld>
            <a:endParaRPr lang="en-GB"/>
          </a:p>
        </p:txBody>
      </p:sp>
      <p:pic>
        <p:nvPicPr>
          <p:cNvPr id="6" name="Picture 5" descr="A group of graphs of a function&#10;&#10;Description automatically generated">
            <a:extLst>
              <a:ext uri="{FF2B5EF4-FFF2-40B4-BE49-F238E27FC236}">
                <a16:creationId xmlns:a16="http://schemas.microsoft.com/office/drawing/2014/main" id="{DF0ADAE4-6022-1D37-2FA4-2D60753A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72" y="1951420"/>
            <a:ext cx="5590255" cy="4587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4C2EBD-7816-FA03-487D-E3F67C375DC9}"/>
              </a:ext>
            </a:extLst>
          </p:cNvPr>
          <p:cNvSpPr txBox="1"/>
          <p:nvPr/>
        </p:nvSpPr>
        <p:spPr>
          <a:xfrm>
            <a:off x="923746" y="2905780"/>
            <a:ext cx="2377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low-pass filter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2E97A-D452-4E99-EAB5-81389A60AA03}"/>
              </a:ext>
            </a:extLst>
          </p:cNvPr>
          <p:cNvSpPr txBox="1"/>
          <p:nvPr/>
        </p:nvSpPr>
        <p:spPr>
          <a:xfrm>
            <a:off x="8891127" y="2905780"/>
            <a:ext cx="248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high-pass filter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4570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62E5-20C1-FFFF-A9F6-E48461F0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other Energy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A6116-A50D-425F-C755-BFA90317C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47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ultrasound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electron beams (electron microscopy)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0FFE6-FDBF-AB8C-A402-9B291ED4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Ultrasound of a fetus&#10;&#10;Description automatically generated">
            <a:extLst>
              <a:ext uri="{FF2B5EF4-FFF2-40B4-BE49-F238E27FC236}">
                <a16:creationId xmlns:a16="http://schemas.microsoft.com/office/drawing/2014/main" id="{3035FA84-8FCC-8664-2115-67688A0CD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96" y="1475955"/>
            <a:ext cx="2012583" cy="2282929"/>
          </a:xfrm>
          <a:prstGeom prst="rect">
            <a:avLst/>
          </a:prstGeom>
        </p:spPr>
      </p:pic>
      <p:pic>
        <p:nvPicPr>
          <p:cNvPr id="8" name="Picture 7" descr="Close-up of blood cells in a microscope&#10;&#10;Description automatically generated">
            <a:extLst>
              <a:ext uri="{FF2B5EF4-FFF2-40B4-BE49-F238E27FC236}">
                <a16:creationId xmlns:a16="http://schemas.microsoft.com/office/drawing/2014/main" id="{4E914BF0-CCD3-CDB0-4A00-C91E12637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88" y="3893439"/>
            <a:ext cx="2273544" cy="28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31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F53A0E-1C50-35DB-9F13-04C6BF8B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Importance of Phase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784A4-C36E-1FCC-8F36-C1D98089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60</a:t>
            </a:fld>
            <a:endParaRPr lang="en-GB"/>
          </a:p>
        </p:txBody>
      </p:sp>
      <p:pic>
        <p:nvPicPr>
          <p:cNvPr id="7" name="Picture 6" descr="A group of women with different facial expressions&#10;&#10;Description automatically generated">
            <a:extLst>
              <a:ext uri="{FF2B5EF4-FFF2-40B4-BE49-F238E27FC236}">
                <a16:creationId xmlns:a16="http://schemas.microsoft.com/office/drawing/2014/main" id="{D8410A28-97F2-C097-5452-2A197391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39" y="1515533"/>
            <a:ext cx="8344922" cy="52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5D11-1F56-1F58-24C8-B5B3476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4D53167-4BF3-D477-01EC-29FCB374A26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spatial domain: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4D53167-4BF3-D477-01EC-29FCB374A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4A5259-89B5-6B31-5357-83E2D71E8F9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frequency domain: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4A5259-89B5-6B31-5357-83E2D71E8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CF61-C492-CFED-969C-A7A1C650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715575-F272-0EBE-DC95-63446E678962}"/>
                  </a:ext>
                </a:extLst>
              </p:cNvPr>
              <p:cNvSpPr txBox="1"/>
              <p:nvPr/>
            </p:nvSpPr>
            <p:spPr>
              <a:xfrm>
                <a:off x="4817533" y="3234266"/>
                <a:ext cx="403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715575-F272-0EBE-DC95-63446E678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33" y="3234266"/>
                <a:ext cx="40395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EA9C1-0BD9-AF23-054F-19D8E4E611AE}"/>
                  </a:ext>
                </a:extLst>
              </p:cNvPr>
              <p:cNvSpPr txBox="1"/>
              <p:nvPr/>
            </p:nvSpPr>
            <p:spPr>
              <a:xfrm>
                <a:off x="4817533" y="4124998"/>
                <a:ext cx="403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EA9C1-0BD9-AF23-054F-19D8E4E61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33" y="4124998"/>
                <a:ext cx="40395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969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DCF794-57B4-0E97-C545-B5A97CB8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via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F031C1B-723D-E4D7-478B-5B9B9D9347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8479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F031C1B-723D-E4D7-478B-5B9B9D9347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8479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54418-2DD1-B36B-711A-EE2D5C63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1215F5-2F20-55DD-2A6C-A8BFD9A175AC}"/>
                  </a:ext>
                </a:extLst>
              </p:cNvPr>
              <p:cNvSpPr txBox="1"/>
              <p:nvPr/>
            </p:nvSpPr>
            <p:spPr>
              <a:xfrm>
                <a:off x="7095066" y="2655555"/>
                <a:ext cx="15388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1215F5-2F20-55DD-2A6C-A8BFD9A17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066" y="2655555"/>
                <a:ext cx="153888" cy="615553"/>
              </a:xfrm>
              <a:prstGeom prst="rect">
                <a:avLst/>
              </a:prstGeom>
              <a:blipFill>
                <a:blip r:embed="rId3"/>
                <a:stretch>
                  <a:fillRect r="-4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2ECF0-FFE4-BF11-133A-E54F188E0140}"/>
                  </a:ext>
                </a:extLst>
              </p:cNvPr>
              <p:cNvSpPr txBox="1"/>
              <p:nvPr/>
            </p:nvSpPr>
            <p:spPr>
              <a:xfrm rot="10800000">
                <a:off x="4943047" y="2655554"/>
                <a:ext cx="15388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2ECF0-FFE4-BF11-133A-E54F188E0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4943047" y="2655554"/>
                <a:ext cx="153888" cy="615553"/>
              </a:xfrm>
              <a:prstGeom prst="rect">
                <a:avLst/>
              </a:prstGeom>
              <a:blipFill>
                <a:blip r:embed="rId4"/>
                <a:stretch>
                  <a:fillRect l="-4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399A2B-9B9E-71A4-87AB-933519176F12}"/>
                  </a:ext>
                </a:extLst>
              </p:cNvPr>
              <p:cNvSpPr txBox="1"/>
              <p:nvPr/>
            </p:nvSpPr>
            <p:spPr>
              <a:xfrm>
                <a:off x="6079067" y="2655555"/>
                <a:ext cx="15388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399A2B-9B9E-71A4-87AB-933519176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067" y="2655555"/>
                <a:ext cx="153888" cy="615553"/>
              </a:xfrm>
              <a:prstGeom prst="rect">
                <a:avLst/>
              </a:prstGeom>
              <a:blipFill>
                <a:blip r:embed="rId5"/>
                <a:stretch>
                  <a:fillRect r="-4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006AE8-09A9-9ABF-A645-48F27CBB3E8B}"/>
                  </a:ext>
                </a:extLst>
              </p:cNvPr>
              <p:cNvSpPr txBox="1"/>
              <p:nvPr/>
            </p:nvSpPr>
            <p:spPr>
              <a:xfrm>
                <a:off x="7248954" y="2655554"/>
                <a:ext cx="3979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006AE8-09A9-9ABF-A645-48F27CBB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954" y="2655554"/>
                <a:ext cx="39793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A1811E-D198-36FF-3C57-4606E453D141}"/>
                  </a:ext>
                </a:extLst>
              </p:cNvPr>
              <p:cNvSpPr txBox="1"/>
              <p:nvPr/>
            </p:nvSpPr>
            <p:spPr>
              <a:xfrm>
                <a:off x="6232955" y="2655554"/>
                <a:ext cx="3979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A1811E-D198-36FF-3C57-4606E453D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955" y="2655554"/>
                <a:ext cx="39793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1BD4C-4867-C331-688F-8AA7997D5280}"/>
                  </a:ext>
                </a:extLst>
              </p:cNvPr>
              <p:cNvSpPr txBox="1"/>
              <p:nvPr/>
            </p:nvSpPr>
            <p:spPr>
              <a:xfrm>
                <a:off x="4147180" y="2655554"/>
                <a:ext cx="7097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2"/>
                            </m:r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1BD4C-4867-C331-688F-8AA7997D5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180" y="2655554"/>
                <a:ext cx="70971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CC96254-1A4C-AD33-74B4-6E7B92E5126A}"/>
              </a:ext>
            </a:extLst>
          </p:cNvPr>
          <p:cNvSpPr txBox="1"/>
          <p:nvPr/>
        </p:nvSpPr>
        <p:spPr>
          <a:xfrm>
            <a:off x="394072" y="4466078"/>
            <a:ext cx="11403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convolution of images with large spatial filters can be computationally heavy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more efficient in frequency domain, thanks to F</a:t>
            </a:r>
            <a:r>
              <a:rPr lang="en-GB" sz="2400" dirty="0"/>
              <a:t>ast Fourier Transform (enabling </a:t>
            </a:r>
            <a:r>
              <a:rPr lang="en-GB" sz="2400" b="0" i="0" u="none" strike="noStrike" baseline="0" dirty="0">
                <a:latin typeface="NimbusRomNo9L-Regu"/>
              </a:rPr>
              <a:t>convolution </a:t>
            </a:r>
            <a:r>
              <a:rPr lang="en-GB" sz="2400" dirty="0">
                <a:latin typeface="NimbusRomNo9L-Regu"/>
              </a:rPr>
              <a:t>times </a:t>
            </a:r>
            <a:r>
              <a:rPr lang="en-GB" sz="2400" b="0" i="0" u="none" strike="noStrike" baseline="0" dirty="0">
                <a:latin typeface="NimbusRomNo9L-Regu"/>
              </a:rPr>
              <a:t>independent of filter size)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>
                <a:sym typeface="Wingdings" panose="05000000000000000000" pitchFamily="2" charset="2"/>
              </a:rPr>
              <a:t>also, construction of filters often easier in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1915030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A1370B-9AAF-E5A1-B51F-463EC067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Gaussian 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A6276-051B-01FB-590A-82FADD39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63</a:t>
            </a:fld>
            <a:endParaRPr lang="en-GB"/>
          </a:p>
        </p:txBody>
      </p:sp>
      <p:pic>
        <p:nvPicPr>
          <p:cNvPr id="7" name="Picture 6" descr="A diagram of a cube with different squares&#10;&#10;Description automatically generated with medium confidence">
            <a:extLst>
              <a:ext uri="{FF2B5EF4-FFF2-40B4-BE49-F238E27FC236}">
                <a16:creationId xmlns:a16="http://schemas.microsoft.com/office/drawing/2014/main" id="{E03EF6D7-F30E-561B-4760-64C400453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097"/>
            <a:ext cx="5697701" cy="4713253"/>
          </a:xfrm>
          <a:prstGeom prst="rect">
            <a:avLst/>
          </a:prstGeom>
        </p:spPr>
      </p:pic>
      <p:pic>
        <p:nvPicPr>
          <p:cNvPr id="9" name="Picture 8" descr="A diagram of a cube with different squares&#10;&#10;Description automatically generated with medium confidence">
            <a:extLst>
              <a:ext uri="{FF2B5EF4-FFF2-40B4-BE49-F238E27FC236}">
                <a16:creationId xmlns:a16="http://schemas.microsoft.com/office/drawing/2014/main" id="{F2EED7C4-4313-7D2F-078C-4C705742B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18" y="1643097"/>
            <a:ext cx="5659204" cy="47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82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5247-B8D4-2B64-CD15-1272996B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Fourier Transform Pair: Box and </a:t>
            </a:r>
            <a:r>
              <a:rPr lang="en-GB" dirty="0" err="1"/>
              <a:t>sinc</a:t>
            </a:r>
            <a:r>
              <a:rPr lang="en-GB" dirty="0"/>
              <a:t>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D26D3-7EBD-0819-070B-7225A245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64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DBD7519-C09A-C72D-83A8-E3BEBA7D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4402"/>
            <a:ext cx="5178214" cy="35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AFE35011-179C-34F4-67CE-FB3711354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214" y="1626608"/>
            <a:ext cx="5683938" cy="390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C4B2C-A51D-0C95-7393-68C81E9855AD}"/>
              </a:ext>
            </a:extLst>
          </p:cNvPr>
          <p:cNvSpPr txBox="1"/>
          <p:nvPr/>
        </p:nvSpPr>
        <p:spPr>
          <a:xfrm>
            <a:off x="215390" y="5529741"/>
            <a:ext cx="10999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inverse scaling (valid for any function):</a:t>
            </a:r>
          </a:p>
          <a:p>
            <a:r>
              <a:rPr lang="en-GB" sz="2400" dirty="0"/>
              <a:t>wider in spatial domain </a:t>
            </a:r>
            <a:r>
              <a:rPr lang="en-GB" sz="2400" dirty="0">
                <a:sym typeface="Wingdings" panose="05000000000000000000" pitchFamily="2" charset="2"/>
              </a:rPr>
              <a:t> more compressed in frequency domain (and vice versa)</a:t>
            </a:r>
          </a:p>
          <a:p>
            <a:r>
              <a:rPr lang="en-GB" sz="2400" dirty="0">
                <a:sym typeface="Wingdings" panose="05000000000000000000" pitchFamily="2" charset="2"/>
              </a:rPr>
              <a:t>(e.g., narrow and broad Gaussian) 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B7935-4213-A871-C5E5-149F582F85B4}"/>
              </a:ext>
            </a:extLst>
          </p:cNvPr>
          <p:cNvSpPr txBox="1"/>
          <p:nvPr/>
        </p:nvSpPr>
        <p:spPr>
          <a:xfrm>
            <a:off x="8701314" y="1609736"/>
            <a:ext cx="342101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 spatial domain, interpolations between samples (e.g., intensity values at image pixels) formed by infinite sum of </a:t>
            </a:r>
            <a:r>
              <a:rPr lang="en-GB" dirty="0" err="1"/>
              <a:t>sinc</a:t>
            </a:r>
            <a:r>
              <a:rPr lang="en-GB" dirty="0"/>
              <a:t> functions (approximated with bilinear or bicubic interpolations)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2BF1F9-C6B9-073A-C11B-8B6817F9A845}"/>
                  </a:ext>
                </a:extLst>
              </p:cNvPr>
              <p:cNvSpPr txBox="1"/>
              <p:nvPr/>
            </p:nvSpPr>
            <p:spPr>
              <a:xfrm>
                <a:off x="5681134" y="2305840"/>
                <a:ext cx="17600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real part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de-DE" dirty="0"/>
                  <a:t> for visualization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2BF1F9-C6B9-073A-C11B-8B6817F9A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134" y="2305840"/>
                <a:ext cx="1760001" cy="646331"/>
              </a:xfrm>
              <a:prstGeom prst="rect">
                <a:avLst/>
              </a:prstGeom>
              <a:blipFill>
                <a:blip r:embed="rId4"/>
                <a:stretch>
                  <a:fillRect l="-3114" t="-3774" r="-311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12AD7-B7E8-9C11-8BD3-D97EB1D55DFD}"/>
                  </a:ext>
                </a:extLst>
              </p:cNvPr>
              <p:cNvSpPr txBox="1"/>
              <p:nvPr/>
            </p:nvSpPr>
            <p:spPr>
              <a:xfrm>
                <a:off x="4976235" y="3364062"/>
                <a:ext cx="403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12AD7-B7E8-9C11-8BD3-D97EB1D55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235" y="3364062"/>
                <a:ext cx="40395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633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graph&#10;&#10;Description automatically generated">
            <a:extLst>
              <a:ext uri="{FF2B5EF4-FFF2-40B4-BE49-F238E27FC236}">
                <a16:creationId xmlns:a16="http://schemas.microsoft.com/office/drawing/2014/main" id="{1F9171EA-C49C-7B8E-8F31-1B2C17AAB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98" y="0"/>
            <a:ext cx="65065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1708-0AFF-334E-1CB0-4C94E163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97D6D-422A-4399-CC09-F5E6CEF77BB7}"/>
              </a:ext>
            </a:extLst>
          </p:cNvPr>
          <p:cNvSpPr txBox="1"/>
          <p:nvPr/>
        </p:nvSpPr>
        <p:spPr>
          <a:xfrm>
            <a:off x="126998" y="5379198"/>
            <a:ext cx="3048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/>
              <a:t>sharpening filters / high-pass filters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8646E-3E5E-41AA-ABBC-C1E1014AB9E9}"/>
              </a:ext>
            </a:extLst>
          </p:cNvPr>
          <p:cNvSpPr txBox="1"/>
          <p:nvPr/>
        </p:nvSpPr>
        <p:spPr>
          <a:xfrm>
            <a:off x="67731" y="2209682"/>
            <a:ext cx="31072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/>
              <a:t>smoothing filters / low-pass filters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13BDE5-E31F-9D75-E6F4-58EA2F63889C}"/>
              </a:ext>
            </a:extLst>
          </p:cNvPr>
          <p:cNvCxnSpPr/>
          <p:nvPr/>
        </p:nvCxnSpPr>
        <p:spPr>
          <a:xfrm>
            <a:off x="0" y="4682069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F81A78-38ED-B290-DE28-3836682F9F86}"/>
              </a:ext>
            </a:extLst>
          </p:cNvPr>
          <p:cNvSpPr txBox="1"/>
          <p:nvPr/>
        </p:nvSpPr>
        <p:spPr>
          <a:xfrm>
            <a:off x="9506820" y="4965212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 smoothing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72A7DB-9E2C-6403-F1E5-123F55FE8B0F}"/>
              </a:ext>
            </a:extLst>
          </p:cNvPr>
          <p:cNvSpPr txBox="1"/>
          <p:nvPr/>
        </p:nvSpPr>
        <p:spPr>
          <a:xfrm>
            <a:off x="9506820" y="1426146"/>
            <a:ext cx="20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approximated </a:t>
            </a:r>
            <a:r>
              <a:rPr lang="en-GB" dirty="0" err="1"/>
              <a:t>sinc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8E935-F9AE-45FC-31DD-98D895AA615C}"/>
              </a:ext>
            </a:extLst>
          </p:cNvPr>
          <p:cNvSpPr txBox="1"/>
          <p:nvPr/>
        </p:nvSpPr>
        <p:spPr>
          <a:xfrm>
            <a:off x="9506820" y="3738263"/>
            <a:ext cx="255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approximated Gaussian</a:t>
            </a:r>
          </a:p>
        </p:txBody>
      </p:sp>
    </p:spTree>
    <p:extLst>
      <p:ext uri="{BB962C8B-B14F-4D97-AF65-F5344CB8AC3E}">
        <p14:creationId xmlns:p14="http://schemas.microsoft.com/office/powerpoint/2010/main" val="997371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5170-3A93-3E84-795A-FC2A3E78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Band-Reject and Band-Pass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5F57B-04CF-181A-173F-AC6C17019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periodic noise can be effectively removed with band-reject filters in 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FF904-AE71-2882-962B-674CD2840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66</a:t>
            </a:fld>
            <a:endParaRPr lang="en-GB"/>
          </a:p>
        </p:txBody>
      </p:sp>
      <p:pic>
        <p:nvPicPr>
          <p:cNvPr id="6" name="Picture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7EC04E5-2C83-0C89-44F5-82B4F5524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8397"/>
            <a:ext cx="4460721" cy="3387953"/>
          </a:xfrm>
          <a:prstGeom prst="rect">
            <a:avLst/>
          </a:prstGeom>
        </p:spPr>
      </p:pic>
      <p:pic>
        <p:nvPicPr>
          <p:cNvPr id="8" name="Picture 7" descr="A collage of images of a car&#10;&#10;Description automatically generated">
            <a:extLst>
              <a:ext uri="{FF2B5EF4-FFF2-40B4-BE49-F238E27FC236}">
                <a16:creationId xmlns:a16="http://schemas.microsoft.com/office/drawing/2014/main" id="{A8649F99-0E62-B366-004C-6FE609140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06" y="2556944"/>
            <a:ext cx="2867382" cy="4164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75740F-A241-0D52-B835-7E5BE3C1C9D1}"/>
              </a:ext>
            </a:extLst>
          </p:cNvPr>
          <p:cNvSpPr txBox="1"/>
          <p:nvPr/>
        </p:nvSpPr>
        <p:spPr>
          <a:xfrm>
            <a:off x="9982200" y="4454543"/>
            <a:ext cx="187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notch reject filter</a:t>
            </a:r>
            <a:endParaRPr lang="en-GB" dirty="0"/>
          </a:p>
        </p:txBody>
      </p:sp>
      <p:pic>
        <p:nvPicPr>
          <p:cNvPr id="11" name="Picture 10" descr="A black and white circle&#10;&#10;Description automatically generated">
            <a:extLst>
              <a:ext uri="{FF2B5EF4-FFF2-40B4-BE49-F238E27FC236}">
                <a16:creationId xmlns:a16="http://schemas.microsoft.com/office/drawing/2014/main" id="{27F0545F-266D-328F-44CA-AAC989A68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34" y="0"/>
            <a:ext cx="2897166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556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085C-296E-AB2F-22D3-A2C12F5E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Deconvolution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4E8F5-C220-E682-36EC-359CE9FAEF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73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application of convolution theorem: inverse filtering in frequency domain to get rid of degradation effect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(image restoration)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more complicated in practice:</a:t>
                </a:r>
              </a:p>
              <a:p>
                <a:r>
                  <a:rPr lang="en-GB" sz="2200" dirty="0"/>
                  <a:t>degradation function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2200" dirty="0"/>
                  <a:t> usually not known completely </a:t>
                </a:r>
                <a:r>
                  <a:rPr lang="en-GB" sz="2200" dirty="0">
                    <a:sym typeface="Wingdings" panose="05000000000000000000" pitchFamily="2" charset="2"/>
                  </a:rPr>
                  <a:t> need for estimation</a:t>
                </a:r>
                <a:endParaRPr lang="en-GB" sz="2200" dirty="0"/>
              </a:p>
              <a:p>
                <a:r>
                  <a:rPr lang="en-GB" sz="2200" dirty="0"/>
                  <a:t>usually also additive noise on top </a:t>
                </a:r>
                <a:r>
                  <a:rPr lang="en-GB" sz="2200" dirty="0">
                    <a:sym typeface="Wingdings" panose="05000000000000000000" pitchFamily="2" charset="2"/>
                  </a:rPr>
                  <a:t> need for noise suppression during deconvolution (Wiener filter)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4E8F5-C220-E682-36EC-359CE9FAEF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73600" cy="4351338"/>
              </a:xfrm>
              <a:blipFill>
                <a:blip r:embed="rId2"/>
                <a:stretch>
                  <a:fillRect l="-1697" t="-1541" r="-1175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1571E-935F-1F2C-F399-85328625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67</a:t>
            </a:fld>
            <a:endParaRPr lang="en-GB"/>
          </a:p>
        </p:txBody>
      </p:sp>
      <p:pic>
        <p:nvPicPr>
          <p:cNvPr id="6" name="Picture 5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E216273F-4808-D3D2-9EED-99395A0FE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74" y="919159"/>
            <a:ext cx="6101486" cy="2225949"/>
          </a:xfrm>
          <a:prstGeom prst="rect">
            <a:avLst/>
          </a:prstGeom>
        </p:spPr>
      </p:pic>
      <p:pic>
        <p:nvPicPr>
          <p:cNvPr id="8" name="Picture 7" descr="A black and white image of a white line&#10;&#10;Description automatically generated">
            <a:extLst>
              <a:ext uri="{FF2B5EF4-FFF2-40B4-BE49-F238E27FC236}">
                <a16:creationId xmlns:a16="http://schemas.microsoft.com/office/drawing/2014/main" id="{352B828C-6CC9-8255-CF3D-A7697337C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74" y="4183625"/>
            <a:ext cx="6101486" cy="2172725"/>
          </a:xfrm>
          <a:prstGeom prst="rect">
            <a:avLst/>
          </a:prstGeom>
        </p:spPr>
      </p:pic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01E864A2-B3EC-D048-49D1-2E0E47306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233" y="3165213"/>
            <a:ext cx="6774767" cy="998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568B08-9A18-B04F-4E09-BB3360E4CCF5}"/>
              </a:ext>
            </a:extLst>
          </p:cNvPr>
          <p:cNvSpPr txBox="1"/>
          <p:nvPr/>
        </p:nvSpPr>
        <p:spPr>
          <a:xfrm>
            <a:off x="6299200" y="411310"/>
            <a:ext cx="3004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example: motion blur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44C61-F99E-D024-AB45-93E5724BF883}"/>
              </a:ext>
            </a:extLst>
          </p:cNvPr>
          <p:cNvSpPr txBox="1"/>
          <p:nvPr/>
        </p:nvSpPr>
        <p:spPr>
          <a:xfrm>
            <a:off x="7671888" y="6427257"/>
            <a:ext cx="231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point spread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EFD870-35CF-6BE1-5B78-BBDF280E862C}"/>
              </a:ext>
            </a:extLst>
          </p:cNvPr>
          <p:cNvCxnSpPr/>
          <p:nvPr/>
        </p:nvCxnSpPr>
        <p:spPr>
          <a:xfrm flipV="1">
            <a:off x="8271933" y="6324602"/>
            <a:ext cx="101600" cy="186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86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AD7041-45CA-2FDF-4A72-609B7561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Aliasing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FD86C6-0CCD-F56E-0238-64E6E5A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132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AD95-BFF4-8931-A733-22ACCD8B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1D7A4-D0D2-EBF8-F56C-F99CB16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69</a:t>
            </a:fld>
            <a:endParaRPr lang="en-GB"/>
          </a:p>
        </p:txBody>
      </p:sp>
      <p:pic>
        <p:nvPicPr>
          <p:cNvPr id="5" name="Picture 4" descr="A graph showing the value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FD7A5CA1-DAC6-1DD2-C113-3F9188C8F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52" y="2295063"/>
            <a:ext cx="9159095" cy="2267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58B94-ADD0-F31A-7924-F6C0409259BA}"/>
              </a:ext>
            </a:extLst>
          </p:cNvPr>
          <p:cNvSpPr txBox="1"/>
          <p:nvPr/>
        </p:nvSpPr>
        <p:spPr>
          <a:xfrm>
            <a:off x="838200" y="5167312"/>
            <a:ext cx="1000626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remember: digital images sample intensity values at each pixel</a:t>
            </a:r>
          </a:p>
        </p:txBody>
      </p:sp>
    </p:spTree>
    <p:extLst>
      <p:ext uri="{BB962C8B-B14F-4D97-AF65-F5344CB8AC3E}">
        <p14:creationId xmlns:p14="http://schemas.microsoft.com/office/powerpoint/2010/main" val="3234026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B0F2-C068-1B9F-C2EE-487257B6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6DFF3-A3FD-7545-48B1-104C472A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319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D1BC4F-E23A-2459-8ACC-3C8FF7ED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Undersampling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709FC-BE27-8A31-C26C-ACBD68AD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70</a:t>
            </a:fld>
            <a:endParaRPr lang="en-GB"/>
          </a:p>
        </p:txBody>
      </p:sp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1DB9E0ED-7D85-9AF7-2F44-EF56D25B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48" y="2092913"/>
            <a:ext cx="9062903" cy="2301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67735-E3DF-6CA7-963C-0E291E42063D}"/>
              </a:ext>
            </a:extLst>
          </p:cNvPr>
          <p:cNvSpPr txBox="1"/>
          <p:nvPr/>
        </p:nvSpPr>
        <p:spPr>
          <a:xfrm>
            <a:off x="692180" y="5113866"/>
            <a:ext cx="10807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b="1" dirty="0"/>
              <a:t>aliasing</a:t>
            </a:r>
            <a:r>
              <a:rPr lang="en-GB" sz="2800" dirty="0"/>
              <a:t>: higher-frequency signal disguised as one of lower frequency</a:t>
            </a:r>
          </a:p>
        </p:txBody>
      </p:sp>
    </p:spTree>
    <p:extLst>
      <p:ext uri="{BB962C8B-B14F-4D97-AF65-F5344CB8AC3E}">
        <p14:creationId xmlns:p14="http://schemas.microsoft.com/office/powerpoint/2010/main" val="40863454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C83E-F9AD-8B64-8DB6-EF5840B7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Moir</a:t>
            </a:r>
            <a:r>
              <a:rPr lang="en-GB" dirty="0">
                <a:latin typeface="Aptos" panose="020B0004020202020204" pitchFamily="34" charset="0"/>
              </a:rPr>
              <a:t>é Effect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7FFF9-A216-16C4-BF48-C74702DC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DCE54-5237-0AB2-4DD5-67A477FB5EED}"/>
              </a:ext>
            </a:extLst>
          </p:cNvPr>
          <p:cNvSpPr txBox="1"/>
          <p:nvPr/>
        </p:nvSpPr>
        <p:spPr>
          <a:xfrm>
            <a:off x="6172200" y="2096594"/>
            <a:ext cx="55800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aliasing in digital images often manifests itself as ringing patterns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400" dirty="0"/>
              <a:t>temporal aliasing can be observed as wagon-wheel effect (apparent backward motion) in image sequences (video): frame rate too low with respect to speed of wheel rotation</a:t>
            </a:r>
          </a:p>
        </p:txBody>
      </p:sp>
      <p:pic>
        <p:nvPicPr>
          <p:cNvPr id="8" name="Picture 7" descr="A collage of a person's suit&#10;&#10;Description automatically generated">
            <a:extLst>
              <a:ext uri="{FF2B5EF4-FFF2-40B4-BE49-F238E27FC236}">
                <a16:creationId xmlns:a16="http://schemas.microsoft.com/office/drawing/2014/main" id="{EBB72632-C097-BE4B-AF92-4F0825F3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7060"/>
            <a:ext cx="4859346" cy="48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78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8B2D-FEC5-9F50-CB03-F4BF2987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F923C-A548-8982-8790-580733C2D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29072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continuous signal can be recovered from its samples, if sampling rate exceeds Nyquist frequency: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no aliasing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F923C-A548-8982-8790-580733C2D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2907242"/>
              </a:xfrm>
              <a:blipFill>
                <a:blip r:embed="rId2"/>
                <a:stretch>
                  <a:fillRect l="-2436" t="-3145" r="-2668" b="-3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8F9FC-CDB0-CDC7-A913-124CC952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72</a:t>
            </a:fld>
            <a:endParaRPr lang="en-GB"/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2A929528-4B4F-7B30-FB47-C5C414C59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4" y="940421"/>
            <a:ext cx="4810693" cy="5415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61AFFE-F774-D983-3686-F1CC5EBCAB91}"/>
                  </a:ext>
                </a:extLst>
              </p:cNvPr>
              <p:cNvSpPr txBox="1"/>
              <p:nvPr/>
            </p:nvSpPr>
            <p:spPr>
              <a:xfrm>
                <a:off x="9863670" y="940421"/>
                <a:ext cx="897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61AFFE-F774-D983-3686-F1CC5EBCA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670" y="940421"/>
                <a:ext cx="897467" cy="461665"/>
              </a:xfrm>
              <a:prstGeom prst="rect">
                <a:avLst/>
              </a:prstGeom>
              <a:blipFill>
                <a:blip r:embed="rId4"/>
                <a:stretch>
                  <a:fillRect l="-1361" b="-6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84DD78-5126-964A-F43C-401B8DC22FF8}"/>
              </a:ext>
            </a:extLst>
          </p:cNvPr>
          <p:cNvCxnSpPr/>
          <p:nvPr/>
        </p:nvCxnSpPr>
        <p:spPr>
          <a:xfrm flipH="1">
            <a:off x="9076271" y="1405467"/>
            <a:ext cx="787400" cy="584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19085D-0D33-67E1-5C55-325865A2932A}"/>
              </a:ext>
            </a:extLst>
          </p:cNvPr>
          <p:cNvSpPr txBox="1"/>
          <p:nvPr/>
        </p:nvSpPr>
        <p:spPr>
          <a:xfrm>
            <a:off x="6096000" y="270817"/>
            <a:ext cx="584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Fourier transform of band-limited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A402A5-88F6-4F98-0FB4-B0F64A0E15EE}"/>
                  </a:ext>
                </a:extLst>
              </p:cNvPr>
              <p:cNvSpPr txBox="1"/>
              <p:nvPr/>
            </p:nvSpPr>
            <p:spPr>
              <a:xfrm>
                <a:off x="436033" y="5185400"/>
                <a:ext cx="5499100" cy="12611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digital images: no aliasing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GB" sz="2400" dirty="0"/>
                  <a:t>,</a:t>
                </a:r>
              </a:p>
              <a:p>
                <a:r>
                  <a:rPr lang="en-GB" sz="2400" dirty="0"/>
                  <a:t>with number of pixels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400" dirty="0"/>
              </a:p>
              <a:p>
                <a:r>
                  <a:rPr lang="en-GB" dirty="0"/>
                  <a:t>(second dimension accordingly)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A402A5-88F6-4F98-0FB4-B0F64A0E1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33" y="5185400"/>
                <a:ext cx="5499100" cy="1261179"/>
              </a:xfrm>
              <a:prstGeom prst="rect">
                <a:avLst/>
              </a:prstGeom>
              <a:blipFill>
                <a:blip r:embed="rId5"/>
                <a:stretch>
                  <a:fillRect l="-1659" b="-669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693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C3F-BAC1-FD57-8E29-B7751FD2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Anti-Aliasing in Digital Images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E98CB-9511-48C0-B393-9F9994F86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no problem if signal is oversampled: number of pixels higher than twice the maximum frequency of image (for both width and height)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if not oversampled: smooth the signal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removing some details (i.e., high frequencies,) that cause aliasing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optical anti-aliasing filter in digital cameras (on top of image sensor): cut out frequencies above Nyquist frequency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29F3F-2D92-56DC-608F-E32397D7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924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F4E2-3298-C9D9-0905-243D4733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Shrinking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72D4FC-F56A-9639-967A-827E674E8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smoothing crucial before subsampling (shrinking) to avoid aliasing: decreases Nyquist frequency of image (to counter less pixels)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E238F-40FA-053E-3616-C93CD612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74</a:t>
            </a:fld>
            <a:endParaRPr lang="en-GB"/>
          </a:p>
        </p:txBody>
      </p:sp>
      <p:pic>
        <p:nvPicPr>
          <p:cNvPr id="6" name="Picture 5" descr="A black and white checkered surface&#10;&#10;Description automatically generated">
            <a:extLst>
              <a:ext uri="{FF2B5EF4-FFF2-40B4-BE49-F238E27FC236}">
                <a16:creationId xmlns:a16="http://schemas.microsoft.com/office/drawing/2014/main" id="{06E5A3A2-72CD-8B76-199D-EE1A99649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2" y="3128852"/>
            <a:ext cx="8348241" cy="3381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8CA3F-E5C0-DCA5-B599-F844E1172F34}"/>
              </a:ext>
            </a:extLst>
          </p:cNvPr>
          <p:cNvSpPr txBox="1"/>
          <p:nvPr/>
        </p:nvSpPr>
        <p:spPr>
          <a:xfrm>
            <a:off x="9542043" y="3983983"/>
            <a:ext cx="2167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average of black and white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156991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7F720-E4C5-E8FE-3AE5-B455EFCE6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EDFED-9AD5-C219-2A31-35C4F2A5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</a:t>
            </a:r>
            <a:r>
              <a:rPr lang="en-GB" dirty="0"/>
              <a:t>mage Pyramids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400992-C147-5062-E1A6-9E40FF49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47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762AD-78C1-E87D-7C60-B5E40AB53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42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sequence of sub-sampled images (one use case: features at different scales)</a:t>
            </a:r>
          </a:p>
          <a:p>
            <a:pPr marL="0" indent="0">
              <a:buNone/>
            </a:pPr>
            <a:r>
              <a:rPr lang="en-GB" sz="2400" dirty="0"/>
              <a:t>apply smoothing before each down-sample step (to avoid aliasing), typically by convolution with binomial kernel (converging to Gaussian)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796CB-FD69-A07F-272E-D03181DA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Image Pyramid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018A9-5609-23D4-F430-2BBF6C19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76</a:t>
            </a:fld>
            <a:endParaRPr lang="en-GB"/>
          </a:p>
        </p:txBody>
      </p:sp>
      <p:pic>
        <p:nvPicPr>
          <p:cNvPr id="6" name="Picture 5" descr="A zebra's face with numbers&#10;&#10;Description automatically generated">
            <a:extLst>
              <a:ext uri="{FF2B5EF4-FFF2-40B4-BE49-F238E27FC236}">
                <a16:creationId xmlns:a16="http://schemas.microsoft.com/office/drawing/2014/main" id="{EB6CE4E9-95D8-0632-07EE-EE6DD7B7D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8" y="3428999"/>
            <a:ext cx="3807961" cy="3412329"/>
          </a:xfrm>
          <a:prstGeom prst="rect">
            <a:avLst/>
          </a:prstGeom>
        </p:spPr>
      </p:pic>
      <p:pic>
        <p:nvPicPr>
          <p:cNvPr id="5" name="Picture 4" descr="A diagram of a pyramid&#10;&#10;Description automatically generated">
            <a:extLst>
              <a:ext uri="{FF2B5EF4-FFF2-40B4-BE49-F238E27FC236}">
                <a16:creationId xmlns:a16="http://schemas.microsoft.com/office/drawing/2014/main" id="{9D79C104-1258-2788-9F3B-47BAD0100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61147"/>
            <a:ext cx="3989951" cy="33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534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grey background&#10;&#10;Description automatically generated">
            <a:extLst>
              <a:ext uri="{FF2B5EF4-FFF2-40B4-BE49-F238E27FC236}">
                <a16:creationId xmlns:a16="http://schemas.microsoft.com/office/drawing/2014/main" id="{E4916ADE-619E-A4A4-98EB-0CD525A55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74" y="2402824"/>
            <a:ext cx="4348174" cy="3953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D7649-1DF1-173F-AE35-1C10F13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Laplacian Image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D40D5-5747-B25C-EC2F-D814B92E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retain only residuals at different levels </a:t>
            </a:r>
            <a:r>
              <a:rPr lang="en-GB" sz="2400" dirty="0"/>
              <a:t>(allows later </a:t>
            </a:r>
            <a:r>
              <a:rPr lang="en-GB" sz="2400" dirty="0" err="1"/>
              <a:t>upsampling</a:t>
            </a:r>
            <a:r>
              <a:rPr lang="en-GB" sz="2400" dirty="0"/>
              <a:t>, starting from highest-level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C8142-7A9E-506F-BFE5-162F2B48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77</a:t>
            </a:fld>
            <a:endParaRPr lang="en-GB"/>
          </a:p>
        </p:txBody>
      </p:sp>
      <p:pic>
        <p:nvPicPr>
          <p:cNvPr id="8" name="Picture 7" descr="A person using a telescope&#10;&#10;Description automatically generated">
            <a:extLst>
              <a:ext uri="{FF2B5EF4-FFF2-40B4-BE49-F238E27FC236}">
                <a16:creationId xmlns:a16="http://schemas.microsoft.com/office/drawing/2014/main" id="{A86CC126-A33E-BC82-459F-1FE369939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7629"/>
            <a:ext cx="5471330" cy="1883426"/>
          </a:xfrm>
          <a:prstGeom prst="rect">
            <a:avLst/>
          </a:prstGeom>
        </p:spPr>
      </p:pic>
      <p:pic>
        <p:nvPicPr>
          <p:cNvPr id="5" name="Picture 4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10E0ADE-200E-9B75-513E-B41E3BF5F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9471"/>
            <a:ext cx="5608253" cy="1698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831C8-BB39-88EB-4FE9-5A27AD9CB5CB}"/>
              </a:ext>
            </a:extLst>
          </p:cNvPr>
          <p:cNvSpPr txBox="1"/>
          <p:nvPr/>
        </p:nvSpPr>
        <p:spPr>
          <a:xfrm>
            <a:off x="117964" y="4599559"/>
            <a:ext cx="70487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difference of Gaussians approximate Laplacian:</a:t>
            </a:r>
          </a:p>
        </p:txBody>
      </p:sp>
    </p:spTree>
    <p:extLst>
      <p:ext uri="{BB962C8B-B14F-4D97-AF65-F5344CB8AC3E}">
        <p14:creationId xmlns:p14="http://schemas.microsoft.com/office/powerpoint/2010/main" val="18724687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0A59-D0F9-28E5-D7E5-B263D44F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Wavelets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EA3B2-4692-6070-EE24-5218A4F56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8" y="1859493"/>
            <a:ext cx="6273800" cy="298344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de-DE" sz="2400" dirty="0"/>
              <a:t>discrete wavelet transform:</a:t>
            </a:r>
          </a:p>
          <a:p>
            <a:r>
              <a:rPr lang="de-DE" sz="2400" dirty="0"/>
              <a:t>mapping of discrete function </a:t>
            </a:r>
            <a:r>
              <a:rPr lang="en-GB" sz="2400" dirty="0"/>
              <a:t>(e.g., a digital image) to sequence of coefficients (of a set of basis functions)</a:t>
            </a:r>
          </a:p>
          <a:p>
            <a:r>
              <a:rPr lang="en-GB" sz="2400" dirty="0"/>
              <a:t>performing sub-band coding (decomposition of an image into set of band-limited components) combined with progressive down-sampling (similar to residual pyramid)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4221E-FBDE-C955-9C72-8C34515D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78</a:t>
            </a:fld>
            <a:endParaRPr lang="en-GB"/>
          </a:p>
        </p:txBody>
      </p:sp>
      <p:pic>
        <p:nvPicPr>
          <p:cNvPr id="7" name="Picture 6" descr="A collage of images of various lines&#10;&#10;Description automatically generated">
            <a:extLst>
              <a:ext uri="{FF2B5EF4-FFF2-40B4-BE49-F238E27FC236}">
                <a16:creationId xmlns:a16="http://schemas.microsoft.com/office/drawing/2014/main" id="{90FD1090-EBD3-664B-1938-2B1B5C685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1732877"/>
            <a:ext cx="4649892" cy="4672547"/>
          </a:xfrm>
          <a:prstGeom prst="rect">
            <a:avLst/>
          </a:prstGeom>
        </p:spPr>
      </p:pic>
      <p:pic>
        <p:nvPicPr>
          <p:cNvPr id="9" name="Picture 8" descr="A vase with leaves in it&#10;&#10;Description automatically generated">
            <a:extLst>
              <a:ext uri="{FF2B5EF4-FFF2-40B4-BE49-F238E27FC236}">
                <a16:creationId xmlns:a16="http://schemas.microsoft.com/office/drawing/2014/main" id="{3C427816-2905-5B93-DE10-4A7E3C55E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29" y="69279"/>
            <a:ext cx="1484063" cy="1488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8BF182-6395-F2A6-EEB4-7ED4274E9224}"/>
                  </a:ext>
                </a:extLst>
              </p:cNvPr>
              <p:cNvSpPr txBox="1"/>
              <p:nvPr/>
            </p:nvSpPr>
            <p:spPr>
              <a:xfrm>
                <a:off x="8438284" y="-4207"/>
                <a:ext cx="22028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original (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512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512</m:t>
                    </m:r>
                  </m:oMath>
                </a14:m>
                <a:r>
                  <a:rPr lang="de-DE" dirty="0"/>
                  <a:t>):</a:t>
                </a:r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8BF182-6395-F2A6-EEB4-7ED4274E9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84" y="-4207"/>
                <a:ext cx="2202847" cy="369332"/>
              </a:xfrm>
              <a:prstGeom prst="rect">
                <a:avLst/>
              </a:prstGeom>
              <a:blipFill>
                <a:blip r:embed="rId4"/>
                <a:stretch>
                  <a:fillRect l="-2210" t="-6557" r="-1381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00347A-5C6A-3E91-984F-E897371E9BA5}"/>
              </a:ext>
            </a:extLst>
          </p:cNvPr>
          <p:cNvCxnSpPr>
            <a:cxnSpLocks/>
          </p:cNvCxnSpPr>
          <p:nvPr/>
        </p:nvCxnSpPr>
        <p:spPr>
          <a:xfrm flipV="1">
            <a:off x="6155267" y="3513667"/>
            <a:ext cx="4021666" cy="2469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371E71-62E4-56B5-77EB-BC117440DE0A}"/>
              </a:ext>
            </a:extLst>
          </p:cNvPr>
          <p:cNvCxnSpPr>
            <a:cxnSpLocks/>
          </p:cNvCxnSpPr>
          <p:nvPr/>
        </p:nvCxnSpPr>
        <p:spPr>
          <a:xfrm flipV="1">
            <a:off x="5901266" y="5261081"/>
            <a:ext cx="2023534" cy="999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A03A41-F23D-A871-08C5-3E0232D3925D}"/>
              </a:ext>
            </a:extLst>
          </p:cNvPr>
          <p:cNvCxnSpPr>
            <a:cxnSpLocks/>
          </p:cNvCxnSpPr>
          <p:nvPr/>
        </p:nvCxnSpPr>
        <p:spPr>
          <a:xfrm flipV="1">
            <a:off x="6316133" y="5731935"/>
            <a:ext cx="3979334" cy="803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778EF1-4136-94CD-BA4A-083EED9A39AD}"/>
                  </a:ext>
                </a:extLst>
              </p:cNvPr>
              <p:cNvSpPr txBox="1"/>
              <p:nvPr/>
            </p:nvSpPr>
            <p:spPr>
              <a:xfrm>
                <a:off x="3128434" y="5244147"/>
                <a:ext cx="3805765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dirty="0">
                    <a:ea typeface="Cambria Math" panose="02040503050406030204" pitchFamily="18" charset="0"/>
                  </a:rPr>
                  <a:t>four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GB" dirty="0"/>
                  <a:t> sub-bands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low-low (further split in next level)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low-high (horizontal edges)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high-low (vertical edges)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high-high (mixed derivatives)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778EF1-4136-94CD-BA4A-083EED9A3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434" y="5244147"/>
                <a:ext cx="3805765" cy="1477328"/>
              </a:xfrm>
              <a:prstGeom prst="rect">
                <a:avLst/>
              </a:prstGeom>
              <a:blipFill>
                <a:blip r:embed="rId5"/>
                <a:stretch>
                  <a:fillRect l="-1282" t="-1646" r="-481" b="-57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9341AE-78D8-8592-4282-A0B7BDB33BED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036733" y="2913439"/>
            <a:ext cx="1032934" cy="2716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A570E88E-3516-9A9B-1681-E174EB99566A}"/>
              </a:ext>
            </a:extLst>
          </p:cNvPr>
          <p:cNvSpPr/>
          <p:nvPr/>
        </p:nvSpPr>
        <p:spPr>
          <a:xfrm>
            <a:off x="7069667" y="1771345"/>
            <a:ext cx="220133" cy="22841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61BA6A-67DA-6A61-EEE2-B656DEA0427F}"/>
                  </a:ext>
                </a:extLst>
              </p:cNvPr>
              <p:cNvSpPr txBox="1"/>
              <p:nvPr/>
            </p:nvSpPr>
            <p:spPr>
              <a:xfrm>
                <a:off x="5351779" y="284468"/>
                <a:ext cx="2814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dirty="0">
                    <a:ea typeface="Cambria Math" panose="02040503050406030204" pitchFamily="18" charset="0"/>
                  </a:rPr>
                  <a:t>four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GB" dirty="0"/>
                  <a:t> sub-bands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61BA6A-67DA-6A61-EEE2-B656DEA04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779" y="284468"/>
                <a:ext cx="2814321" cy="369332"/>
              </a:xfrm>
              <a:prstGeom prst="rect">
                <a:avLst/>
              </a:prstGeom>
              <a:blipFill>
                <a:blip r:embed="rId6"/>
                <a:stretch>
                  <a:fillRect l="-1948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718425-3415-147F-C5BD-9D61B260FEF9}"/>
              </a:ext>
            </a:extLst>
          </p:cNvPr>
          <p:cNvCxnSpPr>
            <a:cxnSpLocks/>
            <a:stCxn id="34" idx="2"/>
            <a:endCxn id="31" idx="1"/>
          </p:cNvCxnSpPr>
          <p:nvPr/>
        </p:nvCxnSpPr>
        <p:spPr>
          <a:xfrm>
            <a:off x="6758940" y="653800"/>
            <a:ext cx="310727" cy="2259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ECA34-9D53-9A82-8FF9-F6589D11DD70}"/>
                  </a:ext>
                </a:extLst>
              </p:cNvPr>
              <p:cNvSpPr txBox="1"/>
              <p:nvPr/>
            </p:nvSpPr>
            <p:spPr>
              <a:xfrm>
                <a:off x="7247466" y="1202071"/>
                <a:ext cx="25730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dirty="0">
                    <a:ea typeface="Cambria Math" panose="02040503050406030204" pitchFamily="18" charset="0"/>
                  </a:rPr>
                  <a:t>four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GB" dirty="0"/>
                  <a:t> sub-bands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ECA34-9D53-9A82-8FF9-F6589D11D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466" y="1202071"/>
                <a:ext cx="2573021" cy="369332"/>
              </a:xfrm>
              <a:prstGeom prst="rect">
                <a:avLst/>
              </a:prstGeom>
              <a:blipFill>
                <a:blip r:embed="rId7"/>
                <a:stretch>
                  <a:fillRect l="-2133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66D7FB1C-889B-5B7F-B423-2E957F8F4C02}"/>
              </a:ext>
            </a:extLst>
          </p:cNvPr>
          <p:cNvSpPr/>
          <p:nvPr/>
        </p:nvSpPr>
        <p:spPr>
          <a:xfrm rot="5400000">
            <a:off x="7846801" y="1043729"/>
            <a:ext cx="180345" cy="11135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F6DDB3-3772-5087-3D83-441395BEF0A4}"/>
              </a:ext>
            </a:extLst>
          </p:cNvPr>
          <p:cNvSpPr txBox="1"/>
          <p:nvPr/>
        </p:nvSpPr>
        <p:spPr>
          <a:xfrm>
            <a:off x="3634037" y="902231"/>
            <a:ext cx="3183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smallest image approximation</a:t>
            </a:r>
          </a:p>
          <a:p>
            <a:r>
              <a:rPr lang="en-GB" dirty="0"/>
              <a:t>(only low-pass filters)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81B60F-D8A6-EE5C-6FE0-A7E5E9044187}"/>
              </a:ext>
            </a:extLst>
          </p:cNvPr>
          <p:cNvCxnSpPr/>
          <p:nvPr/>
        </p:nvCxnSpPr>
        <p:spPr>
          <a:xfrm>
            <a:off x="5901266" y="1242124"/>
            <a:ext cx="1464734" cy="736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65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3D5B7E-4433-D60E-AB68-AA726867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Bare-Sensor Imaging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B7945-8CFE-16CB-1441-1A15B083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Picture 6" descr="A tree with many colors and lines&#10;&#10;AI-generated content may be incorrect.">
            <a:extLst>
              <a:ext uri="{FF2B5EF4-FFF2-40B4-BE49-F238E27FC236}">
                <a16:creationId xmlns:a16="http://schemas.microsoft.com/office/drawing/2014/main" id="{8BEE92DE-F661-57D2-54E2-1336766D7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555"/>
            <a:ext cx="6906157" cy="3313499"/>
          </a:xfrm>
          <a:prstGeom prst="rect">
            <a:avLst/>
          </a:prstGeom>
        </p:spPr>
      </p:pic>
      <p:pic>
        <p:nvPicPr>
          <p:cNvPr id="9" name="Picture 8" descr="A blurry green background&#10;&#10;AI-generated content may be incorrect.">
            <a:extLst>
              <a:ext uri="{FF2B5EF4-FFF2-40B4-BE49-F238E27FC236}">
                <a16:creationId xmlns:a16="http://schemas.microsoft.com/office/drawing/2014/main" id="{ABEB4851-8335-222C-1F42-6C15E1B2B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88" y="3234267"/>
            <a:ext cx="2861590" cy="1583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3099AB-3372-0568-5307-52B3C7B213CD}"/>
              </a:ext>
            </a:extLst>
          </p:cNvPr>
          <p:cNvSpPr txBox="1"/>
          <p:nvPr/>
        </p:nvSpPr>
        <p:spPr>
          <a:xfrm>
            <a:off x="5833779" y="2229230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digital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0F7CAB-F95A-B389-B2C0-6E11771258AC}"/>
              </a:ext>
            </a:extLst>
          </p:cNvPr>
          <p:cNvSpPr txBox="1"/>
          <p:nvPr/>
        </p:nvSpPr>
        <p:spPr>
          <a:xfrm>
            <a:off x="8718593" y="2460063"/>
            <a:ext cx="3421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all scene points contribute to all sensor pixels: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F1C7EB-6BF6-544D-DE9E-0437F5FCDD4A}"/>
              </a:ext>
            </a:extLst>
          </p:cNvPr>
          <p:cNvSpPr/>
          <p:nvPr/>
        </p:nvSpPr>
        <p:spPr>
          <a:xfrm>
            <a:off x="7408087" y="3795067"/>
            <a:ext cx="1088571" cy="461665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CC340-8472-3B23-B5A8-BA7CFF61514F}"/>
              </a:ext>
            </a:extLst>
          </p:cNvPr>
          <p:cNvSpPr txBox="1"/>
          <p:nvPr/>
        </p:nvSpPr>
        <p:spPr>
          <a:xfrm>
            <a:off x="5909982" y="5806252"/>
            <a:ext cx="1804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image plane</a:t>
            </a:r>
          </a:p>
        </p:txBody>
      </p:sp>
    </p:spTree>
    <p:extLst>
      <p:ext uri="{BB962C8B-B14F-4D97-AF65-F5344CB8AC3E}">
        <p14:creationId xmlns:p14="http://schemas.microsoft.com/office/powerpoint/2010/main" val="408669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F021B-0FFA-849C-4245-20601C21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BC1F4-1F97-BC42-A584-36F6B952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9</a:t>
            </a:fld>
            <a:endParaRPr lang="en-GB"/>
          </a:p>
        </p:txBody>
      </p:sp>
      <p:pic>
        <p:nvPicPr>
          <p:cNvPr id="8" name="Picture 7" descr="A tree with a cross between it&#10;&#10;AI-generated content may be incorrect.">
            <a:extLst>
              <a:ext uri="{FF2B5EF4-FFF2-40B4-BE49-F238E27FC236}">
                <a16:creationId xmlns:a16="http://schemas.microsoft.com/office/drawing/2014/main" id="{CC03A20C-FAA5-2E46-FD64-E2AA9EFE0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1795"/>
            <a:ext cx="6976533" cy="3308207"/>
          </a:xfrm>
          <a:prstGeom prst="rect">
            <a:avLst/>
          </a:prstGeom>
        </p:spPr>
      </p:pic>
      <p:pic>
        <p:nvPicPr>
          <p:cNvPr id="10" name="Picture 9" descr="A close-up of a tree&#10;&#10;AI-generated content may be incorrect.">
            <a:extLst>
              <a:ext uri="{FF2B5EF4-FFF2-40B4-BE49-F238E27FC236}">
                <a16:creationId xmlns:a16="http://schemas.microsoft.com/office/drawing/2014/main" id="{17D931F8-3CBB-41A3-929C-4054BB2B8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77" y="3242733"/>
            <a:ext cx="3764623" cy="1574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1F9427-5FEA-3150-09B7-D4E9BDB802D9}"/>
              </a:ext>
            </a:extLst>
          </p:cNvPr>
          <p:cNvSpPr txBox="1"/>
          <p:nvPr/>
        </p:nvSpPr>
        <p:spPr>
          <a:xfrm>
            <a:off x="2740995" y="1615743"/>
            <a:ext cx="2878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camera: barrier with pinhole (aperture)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942DD-8B67-9EC0-BAFD-5999B3E7565F}"/>
              </a:ext>
            </a:extLst>
          </p:cNvPr>
          <p:cNvSpPr txBox="1"/>
          <p:nvPr/>
        </p:nvSpPr>
        <p:spPr>
          <a:xfrm>
            <a:off x="2630180" y="5641558"/>
            <a:ext cx="3104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each scene contributes to one pixel only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9F2232-D098-9CA3-073A-75D7C9547126}"/>
              </a:ext>
            </a:extLst>
          </p:cNvPr>
          <p:cNvSpPr/>
          <p:nvPr/>
        </p:nvSpPr>
        <p:spPr>
          <a:xfrm>
            <a:off x="7157669" y="3795065"/>
            <a:ext cx="1088571" cy="461665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6D262-6CE1-2CF7-00B7-AC81C0987F10}"/>
              </a:ext>
            </a:extLst>
          </p:cNvPr>
          <p:cNvSpPr txBox="1"/>
          <p:nvPr/>
        </p:nvSpPr>
        <p:spPr>
          <a:xfrm>
            <a:off x="9409762" y="2542553"/>
            <a:ext cx="17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camera obscura</a:t>
            </a:r>
          </a:p>
        </p:txBody>
      </p:sp>
    </p:spTree>
    <p:extLst>
      <p:ext uri="{BB962C8B-B14F-4D97-AF65-F5344CB8AC3E}">
        <p14:creationId xmlns:p14="http://schemas.microsoft.com/office/powerpoint/2010/main" val="346909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4293</TotalTime>
  <Words>3472</Words>
  <Application>Microsoft Office PowerPoint</Application>
  <PresentationFormat>Widescreen</PresentationFormat>
  <Paragraphs>1125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Aptos</vt:lpstr>
      <vt:lpstr>Aptos Display</vt:lpstr>
      <vt:lpstr>Arial</vt:lpstr>
      <vt:lpstr>Cambria Math</vt:lpstr>
      <vt:lpstr>NimbusRomNo9L-Regu</vt:lpstr>
      <vt:lpstr>SF Pro Text</vt:lpstr>
      <vt:lpstr>Wingdings</vt:lpstr>
      <vt:lpstr>Office Theme</vt:lpstr>
      <vt:lpstr>Digital Image Processing</vt:lpstr>
      <vt:lpstr>Digital Image Acquisition Process</vt:lpstr>
      <vt:lpstr>Energy Sources</vt:lpstr>
      <vt:lpstr>Electromagnetic Spectrum</vt:lpstr>
      <vt:lpstr>Lidar vs Cameras for Self-Driving Cars</vt:lpstr>
      <vt:lpstr>Examples for other Energy Sources</vt:lpstr>
      <vt:lpstr>Image Formation</vt:lpstr>
      <vt:lpstr>Bare-Sensor Imaging</vt:lpstr>
      <vt:lpstr>Pinhole Camera</vt:lpstr>
      <vt:lpstr>Pinhole Camera Model</vt:lpstr>
      <vt:lpstr>Lens Camera</vt:lpstr>
      <vt:lpstr>Digital Image Sensors</vt:lpstr>
      <vt:lpstr>Photons to Electrons</vt:lpstr>
      <vt:lpstr>Most Popular Sensors: CCD and CMOS</vt:lpstr>
      <vt:lpstr>PowerPoint Presentation</vt:lpstr>
      <vt:lpstr>Pixels &amp; Intensity</vt:lpstr>
      <vt:lpstr>Digitizing: Sampling &amp; Quantization</vt:lpstr>
      <vt:lpstr>Discrete Intensity Levels</vt:lpstr>
      <vt:lpstr>Image as Two-Dimensional Function</vt:lpstr>
      <vt:lpstr>Contrast</vt:lpstr>
      <vt:lpstr>Intensity Transformations</vt:lpstr>
      <vt:lpstr>Power-Law Transformations</vt:lpstr>
      <vt:lpstr>Histogram Equalization</vt:lpstr>
      <vt:lpstr>Spatial Resolution</vt:lpstr>
      <vt:lpstr>Example from Astronomy</vt:lpstr>
      <vt:lpstr>Color</vt:lpstr>
      <vt:lpstr>Colors in the Human Eye</vt:lpstr>
      <vt:lpstr>Primary Colors</vt:lpstr>
      <vt:lpstr>RGB Color Model</vt:lpstr>
      <vt:lpstr>Color Sensing</vt:lpstr>
      <vt:lpstr>Image Compression</vt:lpstr>
      <vt:lpstr>Need for Compression</vt:lpstr>
      <vt:lpstr>Compression &amp; Decompression</vt:lpstr>
      <vt:lpstr>Example: Block Transform Coding</vt:lpstr>
      <vt:lpstr>Neighborhood Operators</vt:lpstr>
      <vt:lpstr>PowerPoint Presentation</vt:lpstr>
      <vt:lpstr>Spatial Filtering</vt:lpstr>
      <vt:lpstr>Example: Box Filter</vt:lpstr>
      <vt:lpstr>Definition: Correlation vs Convolution</vt:lpstr>
      <vt:lpstr>PowerPoint Presentation</vt:lpstr>
      <vt:lpstr>PowerPoint Presentation</vt:lpstr>
      <vt:lpstr>Padding</vt:lpstr>
      <vt:lpstr>Other Linear Smoothing Filters</vt:lpstr>
      <vt:lpstr>Median Filter</vt:lpstr>
      <vt:lpstr>Sharpening Filters</vt:lpstr>
      <vt:lpstr>First- and Second-Order Derivatives</vt:lpstr>
      <vt:lpstr>Approximated Image Gradient</vt:lpstr>
      <vt:lpstr>Magnitude of Image Gradient</vt:lpstr>
      <vt:lpstr>Different Gradient Filters</vt:lpstr>
      <vt:lpstr>Alternative: Laplacian</vt:lpstr>
      <vt:lpstr>Another Alternative: Unsharp Masking</vt:lpstr>
      <vt:lpstr>PowerPoint Presentation</vt:lpstr>
      <vt:lpstr>Fourier Transform</vt:lpstr>
      <vt:lpstr>PowerPoint Presentation</vt:lpstr>
      <vt:lpstr>Frequency Representation of Spatial Function</vt:lpstr>
      <vt:lpstr>Fourier Transform Formulas</vt:lpstr>
      <vt:lpstr>2D Fourier Transforms</vt:lpstr>
      <vt:lpstr>Filtering in Frequency Domain</vt:lpstr>
      <vt:lpstr>Gaussian Filters in Frequency Domain</vt:lpstr>
      <vt:lpstr>Importance of Phase</vt:lpstr>
      <vt:lpstr>Convolution Theorem</vt:lpstr>
      <vt:lpstr>Convolution via Fourier Transform</vt:lpstr>
      <vt:lpstr>Example: Gaussian Smoothing</vt:lpstr>
      <vt:lpstr>Fourier Transform Pair: Box and sinc Function</vt:lpstr>
      <vt:lpstr>PowerPoint Presentation</vt:lpstr>
      <vt:lpstr>Band-Reject and Band-Pass Filters</vt:lpstr>
      <vt:lpstr>Deconvolution</vt:lpstr>
      <vt:lpstr>Aliasing</vt:lpstr>
      <vt:lpstr>Sampling</vt:lpstr>
      <vt:lpstr>Undersampling</vt:lpstr>
      <vt:lpstr>Moiré Effect</vt:lpstr>
      <vt:lpstr>Sampling Theorem</vt:lpstr>
      <vt:lpstr>Anti-Aliasing in Digital Images</vt:lpstr>
      <vt:lpstr>Example: Shrinking</vt:lpstr>
      <vt:lpstr>Image Pyramids</vt:lpstr>
      <vt:lpstr>Gaussian Image Pyramid</vt:lpstr>
      <vt:lpstr>Laplacian Image Pyramid</vt:lpstr>
      <vt:lpstr>Wavelets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2</cp:revision>
  <dcterms:created xsi:type="dcterms:W3CDTF">2025-01-14T15:51:08Z</dcterms:created>
  <dcterms:modified xsi:type="dcterms:W3CDTF">2025-03-20T15:00:22Z</dcterms:modified>
</cp:coreProperties>
</file>